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9" r:id="rId4"/>
    <p:sldId id="292" r:id="rId5"/>
    <p:sldId id="293" r:id="rId6"/>
    <p:sldId id="270" r:id="rId7"/>
    <p:sldId id="268" r:id="rId8"/>
    <p:sldId id="269" r:id="rId9"/>
    <p:sldId id="266" r:id="rId10"/>
    <p:sldId id="271" r:id="rId11"/>
    <p:sldId id="262" r:id="rId12"/>
    <p:sldId id="272" r:id="rId13"/>
    <p:sldId id="273" r:id="rId14"/>
    <p:sldId id="263" r:id="rId15"/>
    <p:sldId id="274" r:id="rId16"/>
    <p:sldId id="281" r:id="rId17"/>
    <p:sldId id="280" r:id="rId18"/>
    <p:sldId id="282" r:id="rId19"/>
    <p:sldId id="283" r:id="rId20"/>
    <p:sldId id="284" r:id="rId21"/>
    <p:sldId id="275" r:id="rId22"/>
    <p:sldId id="285" r:id="rId23"/>
    <p:sldId id="286" r:id="rId24"/>
    <p:sldId id="291" r:id="rId25"/>
    <p:sldId id="289" r:id="rId26"/>
    <p:sldId id="287" r:id="rId27"/>
    <p:sldId id="288" r:id="rId28"/>
    <p:sldId id="276" r:id="rId29"/>
    <p:sldId id="279" r:id="rId30"/>
    <p:sldId id="290" r:id="rId3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7D9F72-2E37-63AC-F097-827111A6B2AA}" v="90" dt="2024-05-20T18:11:26.651"/>
    <p1510:client id="{45BDD012-ABF8-6268-FB02-06E0C82215CA}" v="508" dt="2024-05-20T20:06:22.901"/>
    <p1510:client id="{4FFFB09A-CDD8-74EC-1E6E-7CD8DCC2414F}" v="668" dt="2024-05-21T08:00:30.167"/>
    <p1510:client id="{810C4B05-FBBA-6FD9-6A5C-4D93765E1A3A}" v="199" dt="2024-05-21T06:41:07.069"/>
    <p1510:client id="{81D1934E-E337-9838-6277-A2A16B3D68CF}" v="95" dt="2024-05-21T10:15:18.663"/>
    <p1510:client id="{823FD273-6A25-EBE3-3278-F50B3C2BCE31}" v="29" dt="2024-05-21T08:24:58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34A805-F753-49F6-BCA5-2044AF10461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8B3FFAC-3CE9-44C5-8215-BDDB8E586C12}">
      <dgm:prSet/>
      <dgm:spPr/>
      <dgm:t>
        <a:bodyPr/>
        <a:lstStyle/>
        <a:p>
          <a:r>
            <a:rPr lang="tr-TR" b="0" baseline="0" dirty="0"/>
            <a:t>Veri Ön İşleme  </a:t>
          </a:r>
          <a:endParaRPr lang="en-US" dirty="0"/>
        </a:p>
      </dgm:t>
    </dgm:pt>
    <dgm:pt modelId="{F804C980-05BA-4C1F-B6AF-D56B06EFEEEB}" type="parTrans" cxnId="{364E9893-22BE-4693-A60E-22F122E0C874}">
      <dgm:prSet/>
      <dgm:spPr/>
      <dgm:t>
        <a:bodyPr/>
        <a:lstStyle/>
        <a:p>
          <a:endParaRPr lang="en-US"/>
        </a:p>
      </dgm:t>
    </dgm:pt>
    <dgm:pt modelId="{28BD08F7-0438-4AEF-A87F-BDAC0C9E3793}" type="sibTrans" cxnId="{364E9893-22BE-4693-A60E-22F122E0C874}">
      <dgm:prSet/>
      <dgm:spPr/>
      <dgm:t>
        <a:bodyPr/>
        <a:lstStyle/>
        <a:p>
          <a:endParaRPr lang="en-US"/>
        </a:p>
      </dgm:t>
    </dgm:pt>
    <dgm:pt modelId="{D055B428-CF31-4B06-83DE-289DC5940D9B}">
      <dgm:prSet/>
      <dgm:spPr/>
      <dgm:t>
        <a:bodyPr/>
        <a:lstStyle/>
        <a:p>
          <a:r>
            <a:rPr lang="tr-TR" b="0" baseline="0" dirty="0"/>
            <a:t>Girdi Verilerini Model için optimum hale getirme</a:t>
          </a:r>
          <a:endParaRPr lang="en-US" dirty="0"/>
        </a:p>
      </dgm:t>
    </dgm:pt>
    <dgm:pt modelId="{8662C4D4-5CA2-40DE-8233-6FB5D9A593B1}" type="parTrans" cxnId="{43D9C71A-3675-453E-99E7-B61FA37CFE1C}">
      <dgm:prSet/>
      <dgm:spPr/>
      <dgm:t>
        <a:bodyPr/>
        <a:lstStyle/>
        <a:p>
          <a:endParaRPr lang="en-US"/>
        </a:p>
      </dgm:t>
    </dgm:pt>
    <dgm:pt modelId="{23F12A77-2B2D-46AA-B4B1-74E041A54627}" type="sibTrans" cxnId="{43D9C71A-3675-453E-99E7-B61FA37CFE1C}">
      <dgm:prSet/>
      <dgm:spPr/>
      <dgm:t>
        <a:bodyPr/>
        <a:lstStyle/>
        <a:p>
          <a:endParaRPr lang="en-US"/>
        </a:p>
      </dgm:t>
    </dgm:pt>
    <dgm:pt modelId="{BF4DB7A5-0E10-44BA-B263-DB7CB3D5A7F1}">
      <dgm:prSet/>
      <dgm:spPr/>
      <dgm:t>
        <a:bodyPr/>
        <a:lstStyle/>
        <a:p>
          <a:r>
            <a:rPr lang="tr-TR" b="0" baseline="0" dirty="0"/>
            <a:t>Model Oluşturma </a:t>
          </a:r>
          <a:endParaRPr lang="en-US" dirty="0"/>
        </a:p>
      </dgm:t>
    </dgm:pt>
    <dgm:pt modelId="{1F3CB5AC-1857-41E5-8E13-E266871544CF}" type="parTrans" cxnId="{8B75E3E5-B6F0-4825-9FB6-ADF96D86EBC7}">
      <dgm:prSet/>
      <dgm:spPr/>
      <dgm:t>
        <a:bodyPr/>
        <a:lstStyle/>
        <a:p>
          <a:endParaRPr lang="en-US"/>
        </a:p>
      </dgm:t>
    </dgm:pt>
    <dgm:pt modelId="{7B5A5D43-0F2E-45D2-B942-F359F95E92EA}" type="sibTrans" cxnId="{8B75E3E5-B6F0-4825-9FB6-ADF96D86EBC7}">
      <dgm:prSet/>
      <dgm:spPr/>
      <dgm:t>
        <a:bodyPr/>
        <a:lstStyle/>
        <a:p>
          <a:endParaRPr lang="en-US"/>
        </a:p>
      </dgm:t>
    </dgm:pt>
    <dgm:pt modelId="{B1290511-73C5-4706-8BDB-1EDE536D5B00}">
      <dgm:prSet/>
      <dgm:spPr/>
      <dgm:t>
        <a:bodyPr/>
        <a:lstStyle/>
        <a:p>
          <a:r>
            <a:rPr lang="tr-TR" b="0" baseline="0" dirty="0"/>
            <a:t>Performans Metrikleri </a:t>
          </a:r>
          <a:endParaRPr lang="en-US" dirty="0"/>
        </a:p>
      </dgm:t>
    </dgm:pt>
    <dgm:pt modelId="{D1DE2911-B496-4817-B52E-77291864ACBD}" type="parTrans" cxnId="{9C822AFD-2318-4B25-ACF0-2A43F3DCBC11}">
      <dgm:prSet/>
      <dgm:spPr/>
      <dgm:t>
        <a:bodyPr/>
        <a:lstStyle/>
        <a:p>
          <a:endParaRPr lang="en-US"/>
        </a:p>
      </dgm:t>
    </dgm:pt>
    <dgm:pt modelId="{66A0B497-F11A-4928-8EF3-3856BED2D099}" type="sibTrans" cxnId="{9C822AFD-2318-4B25-ACF0-2A43F3DCBC11}">
      <dgm:prSet/>
      <dgm:spPr/>
      <dgm:t>
        <a:bodyPr/>
        <a:lstStyle/>
        <a:p>
          <a:endParaRPr lang="en-US"/>
        </a:p>
      </dgm:t>
    </dgm:pt>
    <dgm:pt modelId="{A8A7820D-24F4-4910-BB6B-1937365F2CD6}" type="pres">
      <dgm:prSet presAssocID="{5334A805-F753-49F6-BCA5-2044AF10461A}" presName="linear" presStyleCnt="0">
        <dgm:presLayoutVars>
          <dgm:animLvl val="lvl"/>
          <dgm:resizeHandles val="exact"/>
        </dgm:presLayoutVars>
      </dgm:prSet>
      <dgm:spPr/>
    </dgm:pt>
    <dgm:pt modelId="{A37ACE4A-FE9E-45DF-9293-E4F4465982C7}" type="pres">
      <dgm:prSet presAssocID="{38B3FFAC-3CE9-44C5-8215-BDDB8E586C1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BDABE7D-9CB1-4727-9D22-E33A4ECE64D1}" type="pres">
      <dgm:prSet presAssocID="{28BD08F7-0438-4AEF-A87F-BDAC0C9E3793}" presName="spacer" presStyleCnt="0"/>
      <dgm:spPr/>
    </dgm:pt>
    <dgm:pt modelId="{653FA212-3B71-4995-B763-68A36C40FA76}" type="pres">
      <dgm:prSet presAssocID="{D055B428-CF31-4B06-83DE-289DC5940D9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7873C12-D499-4C86-A46E-47F24B1646E7}" type="pres">
      <dgm:prSet presAssocID="{23F12A77-2B2D-46AA-B4B1-74E041A54627}" presName="spacer" presStyleCnt="0"/>
      <dgm:spPr/>
    </dgm:pt>
    <dgm:pt modelId="{0689E4E8-B7ED-4878-9C45-90BC249D6A58}" type="pres">
      <dgm:prSet presAssocID="{BF4DB7A5-0E10-44BA-B263-DB7CB3D5A7F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E03ACF6-F574-4C01-8BA8-CF6337C2AF43}" type="pres">
      <dgm:prSet presAssocID="{7B5A5D43-0F2E-45D2-B942-F359F95E92EA}" presName="spacer" presStyleCnt="0"/>
      <dgm:spPr/>
    </dgm:pt>
    <dgm:pt modelId="{4858B42F-29E0-4710-976E-57CE3BB7A6E1}" type="pres">
      <dgm:prSet presAssocID="{B1290511-73C5-4706-8BDB-1EDE536D5B0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55E5905-85BD-4527-A875-C8394C42E049}" type="presOf" srcId="{BF4DB7A5-0E10-44BA-B263-DB7CB3D5A7F1}" destId="{0689E4E8-B7ED-4878-9C45-90BC249D6A58}" srcOrd="0" destOrd="0" presId="urn:microsoft.com/office/officeart/2005/8/layout/vList2"/>
    <dgm:cxn modelId="{43D9C71A-3675-453E-99E7-B61FA37CFE1C}" srcId="{5334A805-F753-49F6-BCA5-2044AF10461A}" destId="{D055B428-CF31-4B06-83DE-289DC5940D9B}" srcOrd="1" destOrd="0" parTransId="{8662C4D4-5CA2-40DE-8233-6FB5D9A593B1}" sibTransId="{23F12A77-2B2D-46AA-B4B1-74E041A54627}"/>
    <dgm:cxn modelId="{364E9893-22BE-4693-A60E-22F122E0C874}" srcId="{5334A805-F753-49F6-BCA5-2044AF10461A}" destId="{38B3FFAC-3CE9-44C5-8215-BDDB8E586C12}" srcOrd="0" destOrd="0" parTransId="{F804C980-05BA-4C1F-B6AF-D56B06EFEEEB}" sibTransId="{28BD08F7-0438-4AEF-A87F-BDAC0C9E3793}"/>
    <dgm:cxn modelId="{ADBE8BC1-E259-41C7-97FE-7DF4E27757F5}" type="presOf" srcId="{5334A805-F753-49F6-BCA5-2044AF10461A}" destId="{A8A7820D-24F4-4910-BB6B-1937365F2CD6}" srcOrd="0" destOrd="0" presId="urn:microsoft.com/office/officeart/2005/8/layout/vList2"/>
    <dgm:cxn modelId="{57B36EC3-C85D-426E-B464-925E11B83F5E}" type="presOf" srcId="{38B3FFAC-3CE9-44C5-8215-BDDB8E586C12}" destId="{A37ACE4A-FE9E-45DF-9293-E4F4465982C7}" srcOrd="0" destOrd="0" presId="urn:microsoft.com/office/officeart/2005/8/layout/vList2"/>
    <dgm:cxn modelId="{697060C9-284E-40CC-9246-45637F10789B}" type="presOf" srcId="{B1290511-73C5-4706-8BDB-1EDE536D5B00}" destId="{4858B42F-29E0-4710-976E-57CE3BB7A6E1}" srcOrd="0" destOrd="0" presId="urn:microsoft.com/office/officeart/2005/8/layout/vList2"/>
    <dgm:cxn modelId="{6BD432E4-4072-4082-81D6-396BE6792320}" type="presOf" srcId="{D055B428-CF31-4B06-83DE-289DC5940D9B}" destId="{653FA212-3B71-4995-B763-68A36C40FA76}" srcOrd="0" destOrd="0" presId="urn:microsoft.com/office/officeart/2005/8/layout/vList2"/>
    <dgm:cxn modelId="{8B75E3E5-B6F0-4825-9FB6-ADF96D86EBC7}" srcId="{5334A805-F753-49F6-BCA5-2044AF10461A}" destId="{BF4DB7A5-0E10-44BA-B263-DB7CB3D5A7F1}" srcOrd="2" destOrd="0" parTransId="{1F3CB5AC-1857-41E5-8E13-E266871544CF}" sibTransId="{7B5A5D43-0F2E-45D2-B942-F359F95E92EA}"/>
    <dgm:cxn modelId="{9C822AFD-2318-4B25-ACF0-2A43F3DCBC11}" srcId="{5334A805-F753-49F6-BCA5-2044AF10461A}" destId="{B1290511-73C5-4706-8BDB-1EDE536D5B00}" srcOrd="3" destOrd="0" parTransId="{D1DE2911-B496-4817-B52E-77291864ACBD}" sibTransId="{66A0B497-F11A-4928-8EF3-3856BED2D099}"/>
    <dgm:cxn modelId="{1ACE5D2F-3D24-4198-A885-40AA25CC549F}" type="presParOf" srcId="{A8A7820D-24F4-4910-BB6B-1937365F2CD6}" destId="{A37ACE4A-FE9E-45DF-9293-E4F4465982C7}" srcOrd="0" destOrd="0" presId="urn:microsoft.com/office/officeart/2005/8/layout/vList2"/>
    <dgm:cxn modelId="{81C54A05-7655-4814-9215-589EFDE619FA}" type="presParOf" srcId="{A8A7820D-24F4-4910-BB6B-1937365F2CD6}" destId="{FBDABE7D-9CB1-4727-9D22-E33A4ECE64D1}" srcOrd="1" destOrd="0" presId="urn:microsoft.com/office/officeart/2005/8/layout/vList2"/>
    <dgm:cxn modelId="{D3E98A09-2B6F-410E-A0D6-000715FE370A}" type="presParOf" srcId="{A8A7820D-24F4-4910-BB6B-1937365F2CD6}" destId="{653FA212-3B71-4995-B763-68A36C40FA76}" srcOrd="2" destOrd="0" presId="urn:microsoft.com/office/officeart/2005/8/layout/vList2"/>
    <dgm:cxn modelId="{4870F6B6-B18D-4EBE-A5ED-5E721CEC90CE}" type="presParOf" srcId="{A8A7820D-24F4-4910-BB6B-1937365F2CD6}" destId="{E7873C12-D499-4C86-A46E-47F24B1646E7}" srcOrd="3" destOrd="0" presId="urn:microsoft.com/office/officeart/2005/8/layout/vList2"/>
    <dgm:cxn modelId="{F67AA8C5-50CD-486C-A218-C5D71D09E98B}" type="presParOf" srcId="{A8A7820D-24F4-4910-BB6B-1937365F2CD6}" destId="{0689E4E8-B7ED-4878-9C45-90BC249D6A58}" srcOrd="4" destOrd="0" presId="urn:microsoft.com/office/officeart/2005/8/layout/vList2"/>
    <dgm:cxn modelId="{0C197B4F-0751-464C-BE3A-EA66135315CC}" type="presParOf" srcId="{A8A7820D-24F4-4910-BB6B-1937365F2CD6}" destId="{BE03ACF6-F574-4C01-8BA8-CF6337C2AF43}" srcOrd="5" destOrd="0" presId="urn:microsoft.com/office/officeart/2005/8/layout/vList2"/>
    <dgm:cxn modelId="{CEA21E26-92B9-459E-8600-25ADA2C59627}" type="presParOf" srcId="{A8A7820D-24F4-4910-BB6B-1937365F2CD6}" destId="{4858B42F-29E0-4710-976E-57CE3BB7A6E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48805B-757F-4DDC-8CF3-E095125FEA0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F194852-E9F2-4A88-A0F2-491F7D317ACB}">
      <dgm:prSet/>
      <dgm:spPr/>
      <dgm:t>
        <a:bodyPr/>
        <a:lstStyle/>
        <a:p>
          <a:pPr algn="l"/>
          <a:r>
            <a:rPr lang="tr-TR" b="0" baseline="0" dirty="0">
              <a:solidFill>
                <a:schemeClr val="bg1"/>
              </a:solidFill>
              <a:latin typeface="Meiryo"/>
              <a:ea typeface="Meiryo"/>
              <a:cs typeface="Calibri"/>
            </a:rPr>
            <a:t>Stopwords</a:t>
          </a:r>
          <a:endParaRPr lang="tr-TR" b="0" dirty="0">
            <a:solidFill>
              <a:schemeClr val="bg1"/>
            </a:solidFill>
            <a:latin typeface="Meiryo"/>
            <a:ea typeface="Meiryo"/>
            <a:cs typeface="Calibri"/>
          </a:endParaRPr>
        </a:p>
      </dgm:t>
    </dgm:pt>
    <dgm:pt modelId="{30FD33AA-8C2B-4C12-906D-3FCAE6C4ADF2}" type="parTrans" cxnId="{969DBD0C-3DFB-4DEE-8EEF-E530CA9B1F60}">
      <dgm:prSet/>
      <dgm:spPr/>
      <dgm:t>
        <a:bodyPr/>
        <a:lstStyle/>
        <a:p>
          <a:endParaRPr lang="en-US"/>
        </a:p>
      </dgm:t>
    </dgm:pt>
    <dgm:pt modelId="{56D00D3C-00CC-488A-91F3-C8B95AD1486F}" type="sibTrans" cxnId="{969DBD0C-3DFB-4DEE-8EEF-E530CA9B1F60}">
      <dgm:prSet/>
      <dgm:spPr/>
      <dgm:t>
        <a:bodyPr/>
        <a:lstStyle/>
        <a:p>
          <a:endParaRPr lang="en-US"/>
        </a:p>
      </dgm:t>
    </dgm:pt>
    <dgm:pt modelId="{E30C168F-16F7-4018-BAC5-F70750147DD4}">
      <dgm:prSet/>
      <dgm:spPr/>
      <dgm:t>
        <a:bodyPr/>
        <a:lstStyle/>
        <a:p>
          <a:pPr algn="l"/>
          <a:r>
            <a:rPr lang="tr-TR" b="0" baseline="0" dirty="0">
              <a:solidFill>
                <a:schemeClr val="bg1"/>
              </a:solidFill>
              <a:latin typeface="Meiryo"/>
              <a:ea typeface="Meiryo"/>
              <a:cs typeface="Calibri"/>
            </a:rPr>
            <a:t>Stemming</a:t>
          </a:r>
          <a:endParaRPr lang="tr-TR" b="0" dirty="0">
            <a:solidFill>
              <a:schemeClr val="bg1"/>
            </a:solidFill>
            <a:latin typeface="Meiryo"/>
            <a:ea typeface="Meiryo"/>
            <a:cs typeface="Calibri"/>
          </a:endParaRPr>
        </a:p>
      </dgm:t>
    </dgm:pt>
    <dgm:pt modelId="{32FA87B2-2D7E-4EAC-B300-3D530A99948D}" type="parTrans" cxnId="{4FB9ACA2-1CB1-4ED1-B0F0-78D7E10E1910}">
      <dgm:prSet/>
      <dgm:spPr/>
      <dgm:t>
        <a:bodyPr/>
        <a:lstStyle/>
        <a:p>
          <a:endParaRPr lang="en-US"/>
        </a:p>
      </dgm:t>
    </dgm:pt>
    <dgm:pt modelId="{78D0D6F2-F0C5-4040-AB2A-524C815DD6F7}" type="sibTrans" cxnId="{4FB9ACA2-1CB1-4ED1-B0F0-78D7E10E1910}">
      <dgm:prSet/>
      <dgm:spPr/>
      <dgm:t>
        <a:bodyPr/>
        <a:lstStyle/>
        <a:p>
          <a:endParaRPr lang="en-US"/>
        </a:p>
      </dgm:t>
    </dgm:pt>
    <dgm:pt modelId="{79AE3727-46AC-4AB3-AE7D-84D70F6FDE2E}">
      <dgm:prSet phldr="0"/>
      <dgm:spPr/>
      <dgm:t>
        <a:bodyPr/>
        <a:lstStyle/>
        <a:p>
          <a:pPr algn="l" rtl="0"/>
          <a:r>
            <a:rPr lang="tr-TR" b="0" baseline="0" dirty="0">
              <a:solidFill>
                <a:schemeClr val="bg1"/>
              </a:solidFill>
              <a:latin typeface="Calibri"/>
              <a:ea typeface="Calibri"/>
              <a:cs typeface="Calibri"/>
            </a:rPr>
            <a:t>Büyük Küçük Harf Düzenlemesi</a:t>
          </a:r>
          <a:endParaRPr lang="tr-TR" b="0" baseline="0" dirty="0">
            <a:solidFill>
              <a:schemeClr val="bg1"/>
            </a:solidFill>
            <a:latin typeface="Meiryo"/>
            <a:ea typeface="Meiryo"/>
            <a:cs typeface="Calibri"/>
          </a:endParaRPr>
        </a:p>
      </dgm:t>
    </dgm:pt>
    <dgm:pt modelId="{48D41C87-8893-4F95-8042-ED9B74495563}" type="parTrans" cxnId="{4FEC4EC5-DAC3-435D-B502-26713EE706D7}">
      <dgm:prSet/>
      <dgm:spPr/>
    </dgm:pt>
    <dgm:pt modelId="{386D0A67-DC8C-4586-961D-8138360332F3}" type="sibTrans" cxnId="{4FEC4EC5-DAC3-435D-B502-26713EE706D7}">
      <dgm:prSet/>
      <dgm:spPr/>
    </dgm:pt>
    <dgm:pt modelId="{A9361650-95DD-4E4E-B651-55A0FD0AA736}">
      <dgm:prSet phldr="0"/>
      <dgm:spPr/>
      <dgm:t>
        <a:bodyPr/>
        <a:lstStyle/>
        <a:p>
          <a:pPr algn="l" rtl="0"/>
          <a:r>
            <a:rPr lang="tr-TR" b="0" baseline="0" dirty="0">
              <a:latin typeface="Calibri"/>
              <a:ea typeface="Calibri"/>
              <a:cs typeface="Calibri"/>
            </a:rPr>
            <a:t>Noktalama İşaretleri</a:t>
          </a:r>
        </a:p>
      </dgm:t>
    </dgm:pt>
    <dgm:pt modelId="{0A889C59-0F2F-4591-A7C5-F64A8D043AE1}" type="parTrans" cxnId="{3496CBCC-960E-406D-A157-8534D58F1D8D}">
      <dgm:prSet/>
      <dgm:spPr/>
    </dgm:pt>
    <dgm:pt modelId="{2C8F87F7-C38D-4B89-846F-8501A51D53AD}" type="sibTrans" cxnId="{3496CBCC-960E-406D-A157-8534D58F1D8D}">
      <dgm:prSet/>
      <dgm:spPr/>
    </dgm:pt>
    <dgm:pt modelId="{7A199976-D5B4-461E-946E-92CE409F8FC5}" type="pres">
      <dgm:prSet presAssocID="{A848805B-757F-4DDC-8CF3-E095125FEA0A}" presName="linear" presStyleCnt="0">
        <dgm:presLayoutVars>
          <dgm:animLvl val="lvl"/>
          <dgm:resizeHandles val="exact"/>
        </dgm:presLayoutVars>
      </dgm:prSet>
      <dgm:spPr/>
    </dgm:pt>
    <dgm:pt modelId="{210BCBEE-1E4A-40B6-9123-E6941C3EE1B3}" type="pres">
      <dgm:prSet presAssocID="{79AE3727-46AC-4AB3-AE7D-84D70F6FDE2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C289F5C-1A1D-43EE-A834-9B878DBE4018}" type="pres">
      <dgm:prSet presAssocID="{386D0A67-DC8C-4586-961D-8138360332F3}" presName="spacer" presStyleCnt="0"/>
      <dgm:spPr/>
    </dgm:pt>
    <dgm:pt modelId="{59FEA77C-D372-4676-B48A-E681BC16405C}" type="pres">
      <dgm:prSet presAssocID="{A9361650-95DD-4E4E-B651-55A0FD0AA73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9CCE13B-E1C7-4586-9FD6-16E439008F00}" type="pres">
      <dgm:prSet presAssocID="{2C8F87F7-C38D-4B89-846F-8501A51D53AD}" presName="spacer" presStyleCnt="0"/>
      <dgm:spPr/>
    </dgm:pt>
    <dgm:pt modelId="{3911254A-0AB9-456D-A5D6-2F0128ECAD5F}" type="pres">
      <dgm:prSet presAssocID="{2F194852-E9F2-4A88-A0F2-491F7D317ACB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2565424-CD02-4D1E-842B-BC68F23C2C4A}" type="pres">
      <dgm:prSet presAssocID="{56D00D3C-00CC-488A-91F3-C8B95AD1486F}" presName="spacer" presStyleCnt="0"/>
      <dgm:spPr/>
    </dgm:pt>
    <dgm:pt modelId="{D42854CB-73C0-4682-AF5A-13E6F8A4E046}" type="pres">
      <dgm:prSet presAssocID="{E30C168F-16F7-4018-BAC5-F70750147DD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88F3708-76AB-4328-B7E8-284B8884A70A}" type="presOf" srcId="{A9361650-95DD-4E4E-B651-55A0FD0AA736}" destId="{59FEA77C-D372-4676-B48A-E681BC16405C}" srcOrd="0" destOrd="0" presId="urn:microsoft.com/office/officeart/2005/8/layout/vList2"/>
    <dgm:cxn modelId="{969DBD0C-3DFB-4DEE-8EEF-E530CA9B1F60}" srcId="{A848805B-757F-4DDC-8CF3-E095125FEA0A}" destId="{2F194852-E9F2-4A88-A0F2-491F7D317ACB}" srcOrd="2" destOrd="0" parTransId="{30FD33AA-8C2B-4C12-906D-3FCAE6C4ADF2}" sibTransId="{56D00D3C-00CC-488A-91F3-C8B95AD1486F}"/>
    <dgm:cxn modelId="{8FC8A033-579D-44E0-B1D1-61338FEE0F78}" type="presOf" srcId="{E30C168F-16F7-4018-BAC5-F70750147DD4}" destId="{D42854CB-73C0-4682-AF5A-13E6F8A4E046}" srcOrd="0" destOrd="0" presId="urn:microsoft.com/office/officeart/2005/8/layout/vList2"/>
    <dgm:cxn modelId="{F33E6777-F8CE-4072-A14A-790066C378D7}" type="presOf" srcId="{79AE3727-46AC-4AB3-AE7D-84D70F6FDE2E}" destId="{210BCBEE-1E4A-40B6-9123-E6941C3EE1B3}" srcOrd="0" destOrd="0" presId="urn:microsoft.com/office/officeart/2005/8/layout/vList2"/>
    <dgm:cxn modelId="{F3EDB459-EF7A-43C2-B59E-59525346DBF5}" type="presOf" srcId="{A848805B-757F-4DDC-8CF3-E095125FEA0A}" destId="{7A199976-D5B4-461E-946E-92CE409F8FC5}" srcOrd="0" destOrd="0" presId="urn:microsoft.com/office/officeart/2005/8/layout/vList2"/>
    <dgm:cxn modelId="{3309F990-8944-44CF-AA6B-D9EB12BD7EBA}" type="presOf" srcId="{2F194852-E9F2-4A88-A0F2-491F7D317ACB}" destId="{3911254A-0AB9-456D-A5D6-2F0128ECAD5F}" srcOrd="0" destOrd="0" presId="urn:microsoft.com/office/officeart/2005/8/layout/vList2"/>
    <dgm:cxn modelId="{4FB9ACA2-1CB1-4ED1-B0F0-78D7E10E1910}" srcId="{A848805B-757F-4DDC-8CF3-E095125FEA0A}" destId="{E30C168F-16F7-4018-BAC5-F70750147DD4}" srcOrd="3" destOrd="0" parTransId="{32FA87B2-2D7E-4EAC-B300-3D530A99948D}" sibTransId="{78D0D6F2-F0C5-4040-AB2A-524C815DD6F7}"/>
    <dgm:cxn modelId="{4FEC4EC5-DAC3-435D-B502-26713EE706D7}" srcId="{A848805B-757F-4DDC-8CF3-E095125FEA0A}" destId="{79AE3727-46AC-4AB3-AE7D-84D70F6FDE2E}" srcOrd="0" destOrd="0" parTransId="{48D41C87-8893-4F95-8042-ED9B74495563}" sibTransId="{386D0A67-DC8C-4586-961D-8138360332F3}"/>
    <dgm:cxn modelId="{3496CBCC-960E-406D-A157-8534D58F1D8D}" srcId="{A848805B-757F-4DDC-8CF3-E095125FEA0A}" destId="{A9361650-95DD-4E4E-B651-55A0FD0AA736}" srcOrd="1" destOrd="0" parTransId="{0A889C59-0F2F-4591-A7C5-F64A8D043AE1}" sibTransId="{2C8F87F7-C38D-4B89-846F-8501A51D53AD}"/>
    <dgm:cxn modelId="{D9F9008C-ED0C-401E-8EEC-309D575CECDD}" type="presParOf" srcId="{7A199976-D5B4-461E-946E-92CE409F8FC5}" destId="{210BCBEE-1E4A-40B6-9123-E6941C3EE1B3}" srcOrd="0" destOrd="0" presId="urn:microsoft.com/office/officeart/2005/8/layout/vList2"/>
    <dgm:cxn modelId="{2FA4ADF9-BDCE-492A-9091-370D3E6ECA01}" type="presParOf" srcId="{7A199976-D5B4-461E-946E-92CE409F8FC5}" destId="{1C289F5C-1A1D-43EE-A834-9B878DBE4018}" srcOrd="1" destOrd="0" presId="urn:microsoft.com/office/officeart/2005/8/layout/vList2"/>
    <dgm:cxn modelId="{8FFA634F-5B45-44AC-91EA-9BDB7BA49C88}" type="presParOf" srcId="{7A199976-D5B4-461E-946E-92CE409F8FC5}" destId="{59FEA77C-D372-4676-B48A-E681BC16405C}" srcOrd="2" destOrd="0" presId="urn:microsoft.com/office/officeart/2005/8/layout/vList2"/>
    <dgm:cxn modelId="{9778AE7C-83F9-4A1A-A332-63DBDE031459}" type="presParOf" srcId="{7A199976-D5B4-461E-946E-92CE409F8FC5}" destId="{89CCE13B-E1C7-4586-9FD6-16E439008F00}" srcOrd="3" destOrd="0" presId="urn:microsoft.com/office/officeart/2005/8/layout/vList2"/>
    <dgm:cxn modelId="{FC569329-D617-46A4-A84D-F0706736104D}" type="presParOf" srcId="{7A199976-D5B4-461E-946E-92CE409F8FC5}" destId="{3911254A-0AB9-456D-A5D6-2F0128ECAD5F}" srcOrd="4" destOrd="0" presId="urn:microsoft.com/office/officeart/2005/8/layout/vList2"/>
    <dgm:cxn modelId="{DDE2525E-62A1-4BC2-8660-ABD574DC3D9B}" type="presParOf" srcId="{7A199976-D5B4-461E-946E-92CE409F8FC5}" destId="{A2565424-CD02-4D1E-842B-BC68F23C2C4A}" srcOrd="5" destOrd="0" presId="urn:microsoft.com/office/officeart/2005/8/layout/vList2"/>
    <dgm:cxn modelId="{C9F40422-4BD2-463C-AE4E-A4D50CCB8A46}" type="presParOf" srcId="{7A199976-D5B4-461E-946E-92CE409F8FC5}" destId="{D42854CB-73C0-4682-AF5A-13E6F8A4E04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48805B-757F-4DDC-8CF3-E095125FEA0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F194852-E9F2-4A88-A0F2-491F7D317ACB}">
      <dgm:prSet/>
      <dgm:spPr/>
      <dgm:t>
        <a:bodyPr/>
        <a:lstStyle/>
        <a:p>
          <a:r>
            <a:rPr lang="tr-TR" b="1" baseline="0" dirty="0"/>
            <a:t>Word2Vec </a:t>
          </a:r>
          <a:endParaRPr lang="en-US" dirty="0"/>
        </a:p>
      </dgm:t>
    </dgm:pt>
    <dgm:pt modelId="{30FD33AA-8C2B-4C12-906D-3FCAE6C4ADF2}" type="parTrans" cxnId="{969DBD0C-3DFB-4DEE-8EEF-E530CA9B1F60}">
      <dgm:prSet/>
      <dgm:spPr/>
      <dgm:t>
        <a:bodyPr/>
        <a:lstStyle/>
        <a:p>
          <a:endParaRPr lang="en-US"/>
        </a:p>
      </dgm:t>
    </dgm:pt>
    <dgm:pt modelId="{56D00D3C-00CC-488A-91F3-C8B95AD1486F}" type="sibTrans" cxnId="{969DBD0C-3DFB-4DEE-8EEF-E530CA9B1F60}">
      <dgm:prSet/>
      <dgm:spPr/>
      <dgm:t>
        <a:bodyPr/>
        <a:lstStyle/>
        <a:p>
          <a:endParaRPr lang="en-US"/>
        </a:p>
      </dgm:t>
    </dgm:pt>
    <dgm:pt modelId="{66B95F35-596E-4943-B733-EA72329E50D0}">
      <dgm:prSet/>
      <dgm:spPr/>
      <dgm:t>
        <a:bodyPr/>
        <a:lstStyle/>
        <a:p>
          <a:r>
            <a:rPr lang="tr-TR" b="1" baseline="0" dirty="0"/>
            <a:t>TF-IDF</a:t>
          </a:r>
          <a:endParaRPr lang="en-US" dirty="0"/>
        </a:p>
      </dgm:t>
    </dgm:pt>
    <dgm:pt modelId="{EDBFF3D7-DF76-4291-A313-8EC71B17AC08}" type="parTrans" cxnId="{D98B4B5C-213D-4642-B3B2-3D8A40EB484E}">
      <dgm:prSet/>
      <dgm:spPr/>
      <dgm:t>
        <a:bodyPr/>
        <a:lstStyle/>
        <a:p>
          <a:endParaRPr lang="en-US"/>
        </a:p>
      </dgm:t>
    </dgm:pt>
    <dgm:pt modelId="{FF6F5F0E-6D81-440B-8F40-E29A41046F8A}" type="sibTrans" cxnId="{D98B4B5C-213D-4642-B3B2-3D8A40EB484E}">
      <dgm:prSet/>
      <dgm:spPr/>
      <dgm:t>
        <a:bodyPr/>
        <a:lstStyle/>
        <a:p>
          <a:endParaRPr lang="en-US"/>
        </a:p>
      </dgm:t>
    </dgm:pt>
    <dgm:pt modelId="{7A199976-D5B4-461E-946E-92CE409F8FC5}" type="pres">
      <dgm:prSet presAssocID="{A848805B-757F-4DDC-8CF3-E095125FEA0A}" presName="linear" presStyleCnt="0">
        <dgm:presLayoutVars>
          <dgm:animLvl val="lvl"/>
          <dgm:resizeHandles val="exact"/>
        </dgm:presLayoutVars>
      </dgm:prSet>
      <dgm:spPr/>
    </dgm:pt>
    <dgm:pt modelId="{3911254A-0AB9-456D-A5D6-2F0128ECAD5F}" type="pres">
      <dgm:prSet presAssocID="{2F194852-E9F2-4A88-A0F2-491F7D317AC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A2565424-CD02-4D1E-842B-BC68F23C2C4A}" type="pres">
      <dgm:prSet presAssocID="{56D00D3C-00CC-488A-91F3-C8B95AD1486F}" presName="spacer" presStyleCnt="0"/>
      <dgm:spPr/>
    </dgm:pt>
    <dgm:pt modelId="{896785C3-C7F4-43F4-A223-550F2BAD251D}" type="pres">
      <dgm:prSet presAssocID="{66B95F35-596E-4943-B733-EA72329E50D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69DBD0C-3DFB-4DEE-8EEF-E530CA9B1F60}" srcId="{A848805B-757F-4DDC-8CF3-E095125FEA0A}" destId="{2F194852-E9F2-4A88-A0F2-491F7D317ACB}" srcOrd="0" destOrd="0" parTransId="{30FD33AA-8C2B-4C12-906D-3FCAE6C4ADF2}" sibTransId="{56D00D3C-00CC-488A-91F3-C8B95AD1486F}"/>
    <dgm:cxn modelId="{D98B4B5C-213D-4642-B3B2-3D8A40EB484E}" srcId="{A848805B-757F-4DDC-8CF3-E095125FEA0A}" destId="{66B95F35-596E-4943-B733-EA72329E50D0}" srcOrd="1" destOrd="0" parTransId="{EDBFF3D7-DF76-4291-A313-8EC71B17AC08}" sibTransId="{FF6F5F0E-6D81-440B-8F40-E29A41046F8A}"/>
    <dgm:cxn modelId="{C2FFE041-9378-42F3-AD7F-2B814DF04AF0}" type="presOf" srcId="{2F194852-E9F2-4A88-A0F2-491F7D317ACB}" destId="{3911254A-0AB9-456D-A5D6-2F0128ECAD5F}" srcOrd="0" destOrd="0" presId="urn:microsoft.com/office/officeart/2005/8/layout/vList2"/>
    <dgm:cxn modelId="{E6775E68-819D-4B11-BCD1-27F941B9C666}" type="presOf" srcId="{66B95F35-596E-4943-B733-EA72329E50D0}" destId="{896785C3-C7F4-43F4-A223-550F2BAD251D}" srcOrd="0" destOrd="0" presId="urn:microsoft.com/office/officeart/2005/8/layout/vList2"/>
    <dgm:cxn modelId="{F3EDB459-EF7A-43C2-B59E-59525346DBF5}" type="presOf" srcId="{A848805B-757F-4DDC-8CF3-E095125FEA0A}" destId="{7A199976-D5B4-461E-946E-92CE409F8FC5}" srcOrd="0" destOrd="0" presId="urn:microsoft.com/office/officeart/2005/8/layout/vList2"/>
    <dgm:cxn modelId="{2FBA2B76-2B3B-4D3A-8D5C-D7B6FFDB0DD5}" type="presParOf" srcId="{7A199976-D5B4-461E-946E-92CE409F8FC5}" destId="{3911254A-0AB9-456D-A5D6-2F0128ECAD5F}" srcOrd="0" destOrd="0" presId="urn:microsoft.com/office/officeart/2005/8/layout/vList2"/>
    <dgm:cxn modelId="{A2F08F18-C9E4-4C2F-9EF3-72580A1B3848}" type="presParOf" srcId="{7A199976-D5B4-461E-946E-92CE409F8FC5}" destId="{A2565424-CD02-4D1E-842B-BC68F23C2C4A}" srcOrd="1" destOrd="0" presId="urn:microsoft.com/office/officeart/2005/8/layout/vList2"/>
    <dgm:cxn modelId="{78EDF519-23C8-45AC-89F6-A90B0D77146C}" type="presParOf" srcId="{7A199976-D5B4-461E-946E-92CE409F8FC5}" destId="{896785C3-C7F4-43F4-A223-550F2BAD251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48805B-757F-4DDC-8CF3-E095125FEA0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B95F35-596E-4943-B733-EA72329E50D0}">
      <dgm:prSet phldr="0"/>
      <dgm:spPr/>
      <dgm:t>
        <a:bodyPr/>
        <a:lstStyle/>
        <a:p>
          <a:pPr rtl="0"/>
          <a:r>
            <a:rPr lang="tr-TR" b="1" dirty="0" err="1">
              <a:latin typeface="Meiryo"/>
            </a:rPr>
            <a:t>Naive</a:t>
          </a:r>
          <a:r>
            <a:rPr lang="tr-TR" b="1" dirty="0">
              <a:latin typeface="Meiryo"/>
            </a:rPr>
            <a:t> </a:t>
          </a:r>
          <a:r>
            <a:rPr lang="tr-TR" b="1" dirty="0" err="1">
              <a:latin typeface="Meiryo"/>
            </a:rPr>
            <a:t>Bayes</a:t>
          </a:r>
          <a:r>
            <a:rPr lang="tr-TR" b="1" dirty="0">
              <a:latin typeface="Meiryo"/>
            </a:rPr>
            <a:t> </a:t>
          </a:r>
          <a:endParaRPr lang="tr-TR" b="1" dirty="0"/>
        </a:p>
      </dgm:t>
    </dgm:pt>
    <dgm:pt modelId="{EDBFF3D7-DF76-4291-A313-8EC71B17AC08}" type="parTrans" cxnId="{D98B4B5C-213D-4642-B3B2-3D8A40EB484E}">
      <dgm:prSet/>
      <dgm:spPr/>
      <dgm:t>
        <a:bodyPr/>
        <a:lstStyle/>
        <a:p>
          <a:endParaRPr lang="en-US"/>
        </a:p>
      </dgm:t>
    </dgm:pt>
    <dgm:pt modelId="{FF6F5F0E-6D81-440B-8F40-E29A41046F8A}" type="sibTrans" cxnId="{D98B4B5C-213D-4642-B3B2-3D8A40EB484E}">
      <dgm:prSet/>
      <dgm:spPr/>
      <dgm:t>
        <a:bodyPr/>
        <a:lstStyle/>
        <a:p>
          <a:endParaRPr lang="en-US"/>
        </a:p>
      </dgm:t>
    </dgm:pt>
    <dgm:pt modelId="{597CA472-38A6-4E68-BC46-28AE2466E032}">
      <dgm:prSet phldr="0"/>
      <dgm:spPr/>
      <dgm:t>
        <a:bodyPr/>
        <a:lstStyle/>
        <a:p>
          <a:pPr rtl="0"/>
          <a:r>
            <a:rPr lang="tr-TR" b="1" dirty="0">
              <a:latin typeface="Meiryo"/>
            </a:rPr>
            <a:t>LSTM </a:t>
          </a:r>
        </a:p>
      </dgm:t>
    </dgm:pt>
    <dgm:pt modelId="{0E14A167-A7E3-4C37-981A-35E7A4CBF03C}" type="parTrans" cxnId="{7A601024-D0F9-47CB-A6F9-97339F5E3A68}">
      <dgm:prSet/>
      <dgm:spPr/>
    </dgm:pt>
    <dgm:pt modelId="{FB661E7C-E282-4BAB-B2E8-65F0A29B2014}" type="sibTrans" cxnId="{7A601024-D0F9-47CB-A6F9-97339F5E3A68}">
      <dgm:prSet/>
      <dgm:spPr/>
    </dgm:pt>
    <dgm:pt modelId="{79EC395F-55B9-4789-B9C0-92502D226434}">
      <dgm:prSet phldr="0"/>
      <dgm:spPr/>
      <dgm:t>
        <a:bodyPr/>
        <a:lstStyle/>
        <a:p>
          <a:pPr rtl="0"/>
          <a:r>
            <a:rPr lang="tr-TR" b="1" dirty="0">
              <a:latin typeface="Meiryo"/>
            </a:rPr>
            <a:t>KNN </a:t>
          </a:r>
        </a:p>
      </dgm:t>
    </dgm:pt>
    <dgm:pt modelId="{0C49BE83-57DE-4489-BB8D-82C54ED122D5}" type="parTrans" cxnId="{9ABDCD15-33EA-4A47-87A7-248554B5CB7C}">
      <dgm:prSet/>
      <dgm:spPr/>
    </dgm:pt>
    <dgm:pt modelId="{3D1E42BB-C346-4AF6-8583-BB42C0F9891B}" type="sibTrans" cxnId="{9ABDCD15-33EA-4A47-87A7-248554B5CB7C}">
      <dgm:prSet/>
      <dgm:spPr/>
    </dgm:pt>
    <dgm:pt modelId="{2062BCF2-7F8E-4017-924B-5087D1247261}">
      <dgm:prSet phldr="0"/>
      <dgm:spPr/>
      <dgm:t>
        <a:bodyPr/>
        <a:lstStyle/>
        <a:p>
          <a:pPr rtl="0"/>
          <a:r>
            <a:rPr lang="tr-TR" b="0" dirty="0">
              <a:solidFill>
                <a:schemeClr val="bg1"/>
              </a:solidFill>
              <a:latin typeface="Calibri"/>
              <a:ea typeface="Calibri"/>
              <a:cs typeface="Calibri"/>
            </a:rPr>
            <a:t>SVM (</a:t>
          </a:r>
          <a:r>
            <a:rPr lang="tr-TR" b="0" dirty="0" err="1">
              <a:solidFill>
                <a:schemeClr val="bg1"/>
              </a:solidFill>
              <a:latin typeface="Calibri"/>
              <a:ea typeface="Calibri"/>
              <a:cs typeface="Calibri"/>
            </a:rPr>
            <a:t>Support</a:t>
          </a:r>
          <a:r>
            <a:rPr lang="tr-TR" b="0" dirty="0">
              <a:solidFill>
                <a:schemeClr val="bg1"/>
              </a:solidFill>
              <a:latin typeface="Calibri"/>
              <a:ea typeface="Calibri"/>
              <a:cs typeface="Calibri"/>
            </a:rPr>
            <a:t> </a:t>
          </a:r>
          <a:r>
            <a:rPr lang="tr-TR" b="0" dirty="0" err="1">
              <a:solidFill>
                <a:schemeClr val="bg1"/>
              </a:solidFill>
              <a:latin typeface="Calibri"/>
              <a:ea typeface="Calibri"/>
              <a:cs typeface="Calibri"/>
            </a:rPr>
            <a:t>Vector</a:t>
          </a:r>
          <a:r>
            <a:rPr lang="tr-TR" b="0" dirty="0">
              <a:solidFill>
                <a:schemeClr val="bg1"/>
              </a:solidFill>
              <a:latin typeface="Calibri"/>
              <a:ea typeface="Calibri"/>
              <a:cs typeface="Calibri"/>
            </a:rPr>
            <a:t> Machine)</a:t>
          </a:r>
          <a:endParaRPr lang="tr-TR" b="0" dirty="0">
            <a:solidFill>
              <a:schemeClr val="bg1"/>
            </a:solidFill>
            <a:latin typeface="Meiryo"/>
          </a:endParaRPr>
        </a:p>
      </dgm:t>
    </dgm:pt>
    <dgm:pt modelId="{E4FAE6AC-778C-455B-8BDC-65000CF2B99F}" type="parTrans" cxnId="{C0A670FA-BADE-4F7B-A127-261E9E65357E}">
      <dgm:prSet/>
      <dgm:spPr/>
    </dgm:pt>
    <dgm:pt modelId="{9F3F6FEA-22F6-4B0E-8BD8-4E0364051CA4}" type="sibTrans" cxnId="{C0A670FA-BADE-4F7B-A127-261E9E65357E}">
      <dgm:prSet/>
      <dgm:spPr/>
    </dgm:pt>
    <dgm:pt modelId="{7A199976-D5B4-461E-946E-92CE409F8FC5}" type="pres">
      <dgm:prSet presAssocID="{A848805B-757F-4DDC-8CF3-E095125FEA0A}" presName="linear" presStyleCnt="0">
        <dgm:presLayoutVars>
          <dgm:animLvl val="lvl"/>
          <dgm:resizeHandles val="exact"/>
        </dgm:presLayoutVars>
      </dgm:prSet>
      <dgm:spPr/>
    </dgm:pt>
    <dgm:pt modelId="{80B58215-60D6-422C-BA4B-9A4ECD834758}" type="pres">
      <dgm:prSet presAssocID="{597CA472-38A6-4E68-BC46-28AE2466E03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FD77C69-1C52-4234-BF42-B493DD3A6111}" type="pres">
      <dgm:prSet presAssocID="{FB661E7C-E282-4BAB-B2E8-65F0A29B2014}" presName="spacer" presStyleCnt="0"/>
      <dgm:spPr/>
    </dgm:pt>
    <dgm:pt modelId="{9E28079C-AB99-4B18-929C-BB0EF22B89D0}" type="pres">
      <dgm:prSet presAssocID="{2062BCF2-7F8E-4017-924B-5087D124726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D06385B-3E99-4ADC-996E-CEE5BFD0CAA8}" type="pres">
      <dgm:prSet presAssocID="{9F3F6FEA-22F6-4B0E-8BD8-4E0364051CA4}" presName="spacer" presStyleCnt="0"/>
      <dgm:spPr/>
    </dgm:pt>
    <dgm:pt modelId="{896785C3-C7F4-43F4-A223-550F2BAD251D}" type="pres">
      <dgm:prSet presAssocID="{66B95F35-596E-4943-B733-EA72329E50D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F51F5FD-3318-46B3-8486-21FDD3235FBC}" type="pres">
      <dgm:prSet presAssocID="{FF6F5F0E-6D81-440B-8F40-E29A41046F8A}" presName="spacer" presStyleCnt="0"/>
      <dgm:spPr/>
    </dgm:pt>
    <dgm:pt modelId="{C2BFD688-9CC7-48DA-A948-9C95FDEA05EC}" type="pres">
      <dgm:prSet presAssocID="{79EC395F-55B9-4789-B9C0-92502D22643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ABDCD15-33EA-4A47-87A7-248554B5CB7C}" srcId="{A848805B-757F-4DDC-8CF3-E095125FEA0A}" destId="{79EC395F-55B9-4789-B9C0-92502D226434}" srcOrd="3" destOrd="0" parTransId="{0C49BE83-57DE-4489-BB8D-82C54ED122D5}" sibTransId="{3D1E42BB-C346-4AF6-8583-BB42C0F9891B}"/>
    <dgm:cxn modelId="{7A601024-D0F9-47CB-A6F9-97339F5E3A68}" srcId="{A848805B-757F-4DDC-8CF3-E095125FEA0A}" destId="{597CA472-38A6-4E68-BC46-28AE2466E032}" srcOrd="0" destOrd="0" parTransId="{0E14A167-A7E3-4C37-981A-35E7A4CBF03C}" sibTransId="{FB661E7C-E282-4BAB-B2E8-65F0A29B2014}"/>
    <dgm:cxn modelId="{F182CB31-9CC7-43F6-AB51-C388DE26CADB}" type="presOf" srcId="{66B95F35-596E-4943-B733-EA72329E50D0}" destId="{896785C3-C7F4-43F4-A223-550F2BAD251D}" srcOrd="0" destOrd="0" presId="urn:microsoft.com/office/officeart/2005/8/layout/vList2"/>
    <dgm:cxn modelId="{AA52073A-752F-42BE-AF36-9E55E988E470}" type="presOf" srcId="{2062BCF2-7F8E-4017-924B-5087D1247261}" destId="{9E28079C-AB99-4B18-929C-BB0EF22B89D0}" srcOrd="0" destOrd="0" presId="urn:microsoft.com/office/officeart/2005/8/layout/vList2"/>
    <dgm:cxn modelId="{D98B4B5C-213D-4642-B3B2-3D8A40EB484E}" srcId="{A848805B-757F-4DDC-8CF3-E095125FEA0A}" destId="{66B95F35-596E-4943-B733-EA72329E50D0}" srcOrd="2" destOrd="0" parTransId="{EDBFF3D7-DF76-4291-A313-8EC71B17AC08}" sibTransId="{FF6F5F0E-6D81-440B-8F40-E29A41046F8A}"/>
    <dgm:cxn modelId="{F3EDB459-EF7A-43C2-B59E-59525346DBF5}" type="presOf" srcId="{A848805B-757F-4DDC-8CF3-E095125FEA0A}" destId="{7A199976-D5B4-461E-946E-92CE409F8FC5}" srcOrd="0" destOrd="0" presId="urn:microsoft.com/office/officeart/2005/8/layout/vList2"/>
    <dgm:cxn modelId="{C1E3E0AC-4E33-41FF-9A6D-50E3D6B3DDC5}" type="presOf" srcId="{79EC395F-55B9-4789-B9C0-92502D226434}" destId="{C2BFD688-9CC7-48DA-A948-9C95FDEA05EC}" srcOrd="0" destOrd="0" presId="urn:microsoft.com/office/officeart/2005/8/layout/vList2"/>
    <dgm:cxn modelId="{0FEEF5CC-7E1D-4B26-9BD7-A8E0898CA99B}" type="presOf" srcId="{597CA472-38A6-4E68-BC46-28AE2466E032}" destId="{80B58215-60D6-422C-BA4B-9A4ECD834758}" srcOrd="0" destOrd="0" presId="urn:microsoft.com/office/officeart/2005/8/layout/vList2"/>
    <dgm:cxn modelId="{C0A670FA-BADE-4F7B-A127-261E9E65357E}" srcId="{A848805B-757F-4DDC-8CF3-E095125FEA0A}" destId="{2062BCF2-7F8E-4017-924B-5087D1247261}" srcOrd="1" destOrd="0" parTransId="{E4FAE6AC-778C-455B-8BDC-65000CF2B99F}" sibTransId="{9F3F6FEA-22F6-4B0E-8BD8-4E0364051CA4}"/>
    <dgm:cxn modelId="{0A474A76-09D1-4EE4-A0B0-08EC460500A2}" type="presParOf" srcId="{7A199976-D5B4-461E-946E-92CE409F8FC5}" destId="{80B58215-60D6-422C-BA4B-9A4ECD834758}" srcOrd="0" destOrd="0" presId="urn:microsoft.com/office/officeart/2005/8/layout/vList2"/>
    <dgm:cxn modelId="{01C04129-4CC7-48C6-8BE6-F864ADE9DB69}" type="presParOf" srcId="{7A199976-D5B4-461E-946E-92CE409F8FC5}" destId="{5FD77C69-1C52-4234-BF42-B493DD3A6111}" srcOrd="1" destOrd="0" presId="urn:microsoft.com/office/officeart/2005/8/layout/vList2"/>
    <dgm:cxn modelId="{F4A15026-FC9F-478F-ADB1-38EE948C83A0}" type="presParOf" srcId="{7A199976-D5B4-461E-946E-92CE409F8FC5}" destId="{9E28079C-AB99-4B18-929C-BB0EF22B89D0}" srcOrd="2" destOrd="0" presId="urn:microsoft.com/office/officeart/2005/8/layout/vList2"/>
    <dgm:cxn modelId="{7B1213DC-0937-4ECF-94A3-F63E2ADE5191}" type="presParOf" srcId="{7A199976-D5B4-461E-946E-92CE409F8FC5}" destId="{8D06385B-3E99-4ADC-996E-CEE5BFD0CAA8}" srcOrd="3" destOrd="0" presId="urn:microsoft.com/office/officeart/2005/8/layout/vList2"/>
    <dgm:cxn modelId="{5A3634F0-1CFC-4510-B6A9-229E0FCB1198}" type="presParOf" srcId="{7A199976-D5B4-461E-946E-92CE409F8FC5}" destId="{896785C3-C7F4-43F4-A223-550F2BAD251D}" srcOrd="4" destOrd="0" presId="urn:microsoft.com/office/officeart/2005/8/layout/vList2"/>
    <dgm:cxn modelId="{7E93FA95-AD8B-4069-9EED-1A174EC92654}" type="presParOf" srcId="{7A199976-D5B4-461E-946E-92CE409F8FC5}" destId="{8F51F5FD-3318-46B3-8486-21FDD3235FBC}" srcOrd="5" destOrd="0" presId="urn:microsoft.com/office/officeart/2005/8/layout/vList2"/>
    <dgm:cxn modelId="{14DB0F45-C930-49EF-91DF-96E98F9710F5}" type="presParOf" srcId="{7A199976-D5B4-461E-946E-92CE409F8FC5}" destId="{C2BFD688-9CC7-48DA-A948-9C95FDEA05E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DD4DA87-B26F-4110-8555-798FBFDAA4E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9635BAE-C20C-48B4-8222-99F49E5FC296}">
      <dgm:prSet/>
      <dgm:spPr/>
      <dgm:t>
        <a:bodyPr/>
        <a:lstStyle/>
        <a:p>
          <a:r>
            <a:rPr lang="tr-TR"/>
            <a:t>Accuracy(Doğruluk)</a:t>
          </a:r>
          <a:endParaRPr lang="en-US"/>
        </a:p>
      </dgm:t>
    </dgm:pt>
    <dgm:pt modelId="{89BC6334-F185-42DE-A3EF-A39880589442}" type="parTrans" cxnId="{5C72A5B7-47C5-46C5-9301-3536A0070062}">
      <dgm:prSet/>
      <dgm:spPr/>
      <dgm:t>
        <a:bodyPr/>
        <a:lstStyle/>
        <a:p>
          <a:endParaRPr lang="en-US"/>
        </a:p>
      </dgm:t>
    </dgm:pt>
    <dgm:pt modelId="{4F7C8E04-BC6E-40DC-9491-A8E4EA7817C7}" type="sibTrans" cxnId="{5C72A5B7-47C5-46C5-9301-3536A0070062}">
      <dgm:prSet/>
      <dgm:spPr/>
      <dgm:t>
        <a:bodyPr/>
        <a:lstStyle/>
        <a:p>
          <a:endParaRPr lang="en-US"/>
        </a:p>
      </dgm:t>
    </dgm:pt>
    <dgm:pt modelId="{1043D1F3-AFA0-4A84-B7A4-96E418103B9B}">
      <dgm:prSet/>
      <dgm:spPr/>
      <dgm:t>
        <a:bodyPr/>
        <a:lstStyle/>
        <a:p>
          <a:r>
            <a:rPr lang="tr-TR"/>
            <a:t>Precision(Hassasiyet)</a:t>
          </a:r>
          <a:endParaRPr lang="en-US"/>
        </a:p>
      </dgm:t>
    </dgm:pt>
    <dgm:pt modelId="{E0804BCC-2647-4DD4-B657-D609DE3DFCB1}" type="parTrans" cxnId="{C87523D1-70DF-4BD5-A5C5-DE7AE7F4658E}">
      <dgm:prSet/>
      <dgm:spPr/>
      <dgm:t>
        <a:bodyPr/>
        <a:lstStyle/>
        <a:p>
          <a:endParaRPr lang="en-US"/>
        </a:p>
      </dgm:t>
    </dgm:pt>
    <dgm:pt modelId="{5F8196B0-0131-46D0-A07C-C46A0BCD7A90}" type="sibTrans" cxnId="{C87523D1-70DF-4BD5-A5C5-DE7AE7F4658E}">
      <dgm:prSet/>
      <dgm:spPr/>
      <dgm:t>
        <a:bodyPr/>
        <a:lstStyle/>
        <a:p>
          <a:endParaRPr lang="en-US"/>
        </a:p>
      </dgm:t>
    </dgm:pt>
    <dgm:pt modelId="{DEAADD9F-E245-4510-B9E7-9F6BECA60A2C}">
      <dgm:prSet/>
      <dgm:spPr/>
      <dgm:t>
        <a:bodyPr/>
        <a:lstStyle/>
        <a:p>
          <a:r>
            <a:rPr lang="tr-TR"/>
            <a:t>Recall(Geri Çağırma)</a:t>
          </a:r>
          <a:endParaRPr lang="en-US"/>
        </a:p>
      </dgm:t>
    </dgm:pt>
    <dgm:pt modelId="{3529A475-F4E8-43D9-8715-787677E7F1CD}" type="parTrans" cxnId="{76EF0E03-7EA7-4741-84E6-25B9C4246BFD}">
      <dgm:prSet/>
      <dgm:spPr/>
      <dgm:t>
        <a:bodyPr/>
        <a:lstStyle/>
        <a:p>
          <a:endParaRPr lang="en-US"/>
        </a:p>
      </dgm:t>
    </dgm:pt>
    <dgm:pt modelId="{400E27AF-8C5D-48F9-B22C-04F3F7DD2ED7}" type="sibTrans" cxnId="{76EF0E03-7EA7-4741-84E6-25B9C4246BFD}">
      <dgm:prSet/>
      <dgm:spPr/>
      <dgm:t>
        <a:bodyPr/>
        <a:lstStyle/>
        <a:p>
          <a:endParaRPr lang="en-US"/>
        </a:p>
      </dgm:t>
    </dgm:pt>
    <dgm:pt modelId="{45D5BBBC-FA61-4E68-B42F-85275A4634A8}">
      <dgm:prSet/>
      <dgm:spPr/>
      <dgm:t>
        <a:bodyPr/>
        <a:lstStyle/>
        <a:p>
          <a:r>
            <a:rPr lang="tr-TR"/>
            <a:t>F1 Score</a:t>
          </a:r>
          <a:endParaRPr lang="en-US"/>
        </a:p>
      </dgm:t>
    </dgm:pt>
    <dgm:pt modelId="{5C7DA38B-EB24-44F2-9B26-D98519BB70DB}" type="parTrans" cxnId="{78F6C581-AF0F-45E7-81B8-D3A2C7ED9D11}">
      <dgm:prSet/>
      <dgm:spPr/>
      <dgm:t>
        <a:bodyPr/>
        <a:lstStyle/>
        <a:p>
          <a:endParaRPr lang="en-US"/>
        </a:p>
      </dgm:t>
    </dgm:pt>
    <dgm:pt modelId="{5D10EED0-4627-4BE1-A3D3-2423C3D766C1}" type="sibTrans" cxnId="{78F6C581-AF0F-45E7-81B8-D3A2C7ED9D11}">
      <dgm:prSet/>
      <dgm:spPr/>
      <dgm:t>
        <a:bodyPr/>
        <a:lstStyle/>
        <a:p>
          <a:endParaRPr lang="en-US"/>
        </a:p>
      </dgm:t>
    </dgm:pt>
    <dgm:pt modelId="{AA4BD754-1EFE-4ADB-A58D-7736DC94518C}" type="pres">
      <dgm:prSet presAssocID="{6DD4DA87-B26F-4110-8555-798FBFDAA4E8}" presName="linear" presStyleCnt="0">
        <dgm:presLayoutVars>
          <dgm:animLvl val="lvl"/>
          <dgm:resizeHandles val="exact"/>
        </dgm:presLayoutVars>
      </dgm:prSet>
      <dgm:spPr/>
    </dgm:pt>
    <dgm:pt modelId="{58D5805C-2034-4851-8F8A-44364C6A76CB}" type="pres">
      <dgm:prSet presAssocID="{29635BAE-C20C-48B4-8222-99F49E5FC29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530AC8A-9FC9-4554-8659-7240E3EB0F77}" type="pres">
      <dgm:prSet presAssocID="{4F7C8E04-BC6E-40DC-9491-A8E4EA7817C7}" presName="spacer" presStyleCnt="0"/>
      <dgm:spPr/>
    </dgm:pt>
    <dgm:pt modelId="{F5A82242-53BC-4C8C-ACAC-299D5924C687}" type="pres">
      <dgm:prSet presAssocID="{1043D1F3-AFA0-4A84-B7A4-96E418103B9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E4D03A9-5108-4C85-B9FB-FC5C271EDA47}" type="pres">
      <dgm:prSet presAssocID="{5F8196B0-0131-46D0-A07C-C46A0BCD7A90}" presName="spacer" presStyleCnt="0"/>
      <dgm:spPr/>
    </dgm:pt>
    <dgm:pt modelId="{DCC7DBC0-E5D7-438E-AAC7-55ADF66F00DD}" type="pres">
      <dgm:prSet presAssocID="{DEAADD9F-E245-4510-B9E7-9F6BECA60A2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E478026-4874-4A3E-870D-397786D9DD40}" type="pres">
      <dgm:prSet presAssocID="{400E27AF-8C5D-48F9-B22C-04F3F7DD2ED7}" presName="spacer" presStyleCnt="0"/>
      <dgm:spPr/>
    </dgm:pt>
    <dgm:pt modelId="{F2C02CC5-3170-4B84-8BEA-9E1A9AD88E48}" type="pres">
      <dgm:prSet presAssocID="{45D5BBBC-FA61-4E68-B42F-85275A4634A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6EF0E03-7EA7-4741-84E6-25B9C4246BFD}" srcId="{6DD4DA87-B26F-4110-8555-798FBFDAA4E8}" destId="{DEAADD9F-E245-4510-B9E7-9F6BECA60A2C}" srcOrd="2" destOrd="0" parTransId="{3529A475-F4E8-43D9-8715-787677E7F1CD}" sibTransId="{400E27AF-8C5D-48F9-B22C-04F3F7DD2ED7}"/>
    <dgm:cxn modelId="{E5662E11-D16F-4712-B5D6-B76B42FBCEC2}" type="presOf" srcId="{45D5BBBC-FA61-4E68-B42F-85275A4634A8}" destId="{F2C02CC5-3170-4B84-8BEA-9E1A9AD88E48}" srcOrd="0" destOrd="0" presId="urn:microsoft.com/office/officeart/2005/8/layout/vList2"/>
    <dgm:cxn modelId="{0A239F3F-6F83-456C-A0D2-1D9A943BCE3D}" type="presOf" srcId="{29635BAE-C20C-48B4-8222-99F49E5FC296}" destId="{58D5805C-2034-4851-8F8A-44364C6A76CB}" srcOrd="0" destOrd="0" presId="urn:microsoft.com/office/officeart/2005/8/layout/vList2"/>
    <dgm:cxn modelId="{B5FE5C5C-DA2F-4D0B-B4F8-7F7FB584F01F}" type="presOf" srcId="{1043D1F3-AFA0-4A84-B7A4-96E418103B9B}" destId="{F5A82242-53BC-4C8C-ACAC-299D5924C687}" srcOrd="0" destOrd="0" presId="urn:microsoft.com/office/officeart/2005/8/layout/vList2"/>
    <dgm:cxn modelId="{786A4065-9B59-4EFC-BAF4-BB849E3BD27B}" type="presOf" srcId="{6DD4DA87-B26F-4110-8555-798FBFDAA4E8}" destId="{AA4BD754-1EFE-4ADB-A58D-7736DC94518C}" srcOrd="0" destOrd="0" presId="urn:microsoft.com/office/officeart/2005/8/layout/vList2"/>
    <dgm:cxn modelId="{18829C6E-8021-40D9-9EF0-55B16DFF44A3}" type="presOf" srcId="{DEAADD9F-E245-4510-B9E7-9F6BECA60A2C}" destId="{DCC7DBC0-E5D7-438E-AAC7-55ADF66F00DD}" srcOrd="0" destOrd="0" presId="urn:microsoft.com/office/officeart/2005/8/layout/vList2"/>
    <dgm:cxn modelId="{78F6C581-AF0F-45E7-81B8-D3A2C7ED9D11}" srcId="{6DD4DA87-B26F-4110-8555-798FBFDAA4E8}" destId="{45D5BBBC-FA61-4E68-B42F-85275A4634A8}" srcOrd="3" destOrd="0" parTransId="{5C7DA38B-EB24-44F2-9B26-D98519BB70DB}" sibTransId="{5D10EED0-4627-4BE1-A3D3-2423C3D766C1}"/>
    <dgm:cxn modelId="{5C72A5B7-47C5-46C5-9301-3536A0070062}" srcId="{6DD4DA87-B26F-4110-8555-798FBFDAA4E8}" destId="{29635BAE-C20C-48B4-8222-99F49E5FC296}" srcOrd="0" destOrd="0" parTransId="{89BC6334-F185-42DE-A3EF-A39880589442}" sibTransId="{4F7C8E04-BC6E-40DC-9491-A8E4EA7817C7}"/>
    <dgm:cxn modelId="{C87523D1-70DF-4BD5-A5C5-DE7AE7F4658E}" srcId="{6DD4DA87-B26F-4110-8555-798FBFDAA4E8}" destId="{1043D1F3-AFA0-4A84-B7A4-96E418103B9B}" srcOrd="1" destOrd="0" parTransId="{E0804BCC-2647-4DD4-B657-D609DE3DFCB1}" sibTransId="{5F8196B0-0131-46D0-A07C-C46A0BCD7A90}"/>
    <dgm:cxn modelId="{383975BB-A39A-487F-8536-73B27AF98294}" type="presParOf" srcId="{AA4BD754-1EFE-4ADB-A58D-7736DC94518C}" destId="{58D5805C-2034-4851-8F8A-44364C6A76CB}" srcOrd="0" destOrd="0" presId="urn:microsoft.com/office/officeart/2005/8/layout/vList2"/>
    <dgm:cxn modelId="{4679D008-64AA-4A78-962A-9B15864DD914}" type="presParOf" srcId="{AA4BD754-1EFE-4ADB-A58D-7736DC94518C}" destId="{C530AC8A-9FC9-4554-8659-7240E3EB0F77}" srcOrd="1" destOrd="0" presId="urn:microsoft.com/office/officeart/2005/8/layout/vList2"/>
    <dgm:cxn modelId="{3518115A-BB9C-4ADA-8E9B-CC73150DB666}" type="presParOf" srcId="{AA4BD754-1EFE-4ADB-A58D-7736DC94518C}" destId="{F5A82242-53BC-4C8C-ACAC-299D5924C687}" srcOrd="2" destOrd="0" presId="urn:microsoft.com/office/officeart/2005/8/layout/vList2"/>
    <dgm:cxn modelId="{2C2A286F-AF24-4B49-8325-40AECB89D391}" type="presParOf" srcId="{AA4BD754-1EFE-4ADB-A58D-7736DC94518C}" destId="{0E4D03A9-5108-4C85-B9FB-FC5C271EDA47}" srcOrd="3" destOrd="0" presId="urn:microsoft.com/office/officeart/2005/8/layout/vList2"/>
    <dgm:cxn modelId="{10258750-A74A-42B8-9E46-35BC52B0075B}" type="presParOf" srcId="{AA4BD754-1EFE-4ADB-A58D-7736DC94518C}" destId="{DCC7DBC0-E5D7-438E-AAC7-55ADF66F00DD}" srcOrd="4" destOrd="0" presId="urn:microsoft.com/office/officeart/2005/8/layout/vList2"/>
    <dgm:cxn modelId="{5A4CED57-7815-4CD8-AE6F-69772D9C77BB}" type="presParOf" srcId="{AA4BD754-1EFE-4ADB-A58D-7736DC94518C}" destId="{5E478026-4874-4A3E-870D-397786D9DD40}" srcOrd="5" destOrd="0" presId="urn:microsoft.com/office/officeart/2005/8/layout/vList2"/>
    <dgm:cxn modelId="{44ABDF9C-C692-4C18-9002-B92C2BF022A8}" type="presParOf" srcId="{AA4BD754-1EFE-4ADB-A58D-7736DC94518C}" destId="{F2C02CC5-3170-4B84-8BEA-9E1A9AD88E4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7ACE4A-FE9E-45DF-9293-E4F4465982C7}">
      <dsp:nvSpPr>
        <dsp:cNvPr id="0" name=""/>
        <dsp:cNvSpPr/>
      </dsp:nvSpPr>
      <dsp:spPr>
        <a:xfrm>
          <a:off x="0" y="14173"/>
          <a:ext cx="6172412" cy="12469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100" b="0" kern="1200" baseline="0" dirty="0"/>
            <a:t>Veri Ön İşleme  </a:t>
          </a:r>
          <a:endParaRPr lang="en-US" sz="2100" kern="1200" dirty="0"/>
        </a:p>
      </dsp:txBody>
      <dsp:txXfrm>
        <a:off x="60870" y="75043"/>
        <a:ext cx="6050672" cy="1125187"/>
      </dsp:txXfrm>
    </dsp:sp>
    <dsp:sp modelId="{653FA212-3B71-4995-B763-68A36C40FA76}">
      <dsp:nvSpPr>
        <dsp:cNvPr id="0" name=""/>
        <dsp:cNvSpPr/>
      </dsp:nvSpPr>
      <dsp:spPr>
        <a:xfrm>
          <a:off x="0" y="1321581"/>
          <a:ext cx="6172412" cy="12469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100" b="0" kern="1200" baseline="0" dirty="0"/>
            <a:t>Girdi Verilerini Model için optimum hale getirme</a:t>
          </a:r>
          <a:endParaRPr lang="en-US" sz="2100" kern="1200" dirty="0"/>
        </a:p>
      </dsp:txBody>
      <dsp:txXfrm>
        <a:off x="60870" y="1382451"/>
        <a:ext cx="6050672" cy="1125187"/>
      </dsp:txXfrm>
    </dsp:sp>
    <dsp:sp modelId="{0689E4E8-B7ED-4878-9C45-90BC249D6A58}">
      <dsp:nvSpPr>
        <dsp:cNvPr id="0" name=""/>
        <dsp:cNvSpPr/>
      </dsp:nvSpPr>
      <dsp:spPr>
        <a:xfrm>
          <a:off x="0" y="2628988"/>
          <a:ext cx="6172412" cy="12469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100" b="0" kern="1200" baseline="0" dirty="0"/>
            <a:t>Model Oluşturma </a:t>
          </a:r>
          <a:endParaRPr lang="en-US" sz="2100" kern="1200" dirty="0"/>
        </a:p>
      </dsp:txBody>
      <dsp:txXfrm>
        <a:off x="60870" y="2689858"/>
        <a:ext cx="6050672" cy="1125187"/>
      </dsp:txXfrm>
    </dsp:sp>
    <dsp:sp modelId="{4858B42F-29E0-4710-976E-57CE3BB7A6E1}">
      <dsp:nvSpPr>
        <dsp:cNvPr id="0" name=""/>
        <dsp:cNvSpPr/>
      </dsp:nvSpPr>
      <dsp:spPr>
        <a:xfrm>
          <a:off x="0" y="3936396"/>
          <a:ext cx="6172412" cy="12469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100" b="0" kern="1200" baseline="0" dirty="0"/>
            <a:t>Performans Metrikleri </a:t>
          </a:r>
          <a:endParaRPr lang="en-US" sz="2100" kern="1200" dirty="0"/>
        </a:p>
      </dsp:txBody>
      <dsp:txXfrm>
        <a:off x="60870" y="3997266"/>
        <a:ext cx="6050672" cy="11251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0BCBEE-1E4A-40B6-9123-E6941C3EE1B3}">
      <dsp:nvSpPr>
        <dsp:cNvPr id="0" name=""/>
        <dsp:cNvSpPr/>
      </dsp:nvSpPr>
      <dsp:spPr>
        <a:xfrm>
          <a:off x="0" y="49388"/>
          <a:ext cx="5522172" cy="950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800" b="0" kern="1200" baseline="0" dirty="0">
              <a:solidFill>
                <a:schemeClr val="bg1"/>
              </a:solidFill>
              <a:latin typeface="Calibri"/>
              <a:ea typeface="Calibri"/>
              <a:cs typeface="Calibri"/>
            </a:rPr>
            <a:t>Büyük Küçük Harf Düzenlemesi</a:t>
          </a:r>
          <a:endParaRPr lang="tr-TR" sz="2800" b="0" kern="1200" baseline="0" dirty="0">
            <a:solidFill>
              <a:schemeClr val="bg1"/>
            </a:solidFill>
            <a:latin typeface="Meiryo"/>
            <a:ea typeface="Meiryo"/>
            <a:cs typeface="Calibri"/>
          </a:endParaRPr>
        </a:p>
      </dsp:txBody>
      <dsp:txXfrm>
        <a:off x="46377" y="95765"/>
        <a:ext cx="5429418" cy="857286"/>
      </dsp:txXfrm>
    </dsp:sp>
    <dsp:sp modelId="{59FEA77C-D372-4676-B48A-E681BC16405C}">
      <dsp:nvSpPr>
        <dsp:cNvPr id="0" name=""/>
        <dsp:cNvSpPr/>
      </dsp:nvSpPr>
      <dsp:spPr>
        <a:xfrm>
          <a:off x="0" y="1080068"/>
          <a:ext cx="5522172" cy="950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800" b="0" kern="1200" baseline="0" dirty="0">
              <a:latin typeface="Calibri"/>
              <a:ea typeface="Calibri"/>
              <a:cs typeface="Calibri"/>
            </a:rPr>
            <a:t>Noktalama İşaretleri</a:t>
          </a:r>
        </a:p>
      </dsp:txBody>
      <dsp:txXfrm>
        <a:off x="46377" y="1126445"/>
        <a:ext cx="5429418" cy="857286"/>
      </dsp:txXfrm>
    </dsp:sp>
    <dsp:sp modelId="{3911254A-0AB9-456D-A5D6-2F0128ECAD5F}">
      <dsp:nvSpPr>
        <dsp:cNvPr id="0" name=""/>
        <dsp:cNvSpPr/>
      </dsp:nvSpPr>
      <dsp:spPr>
        <a:xfrm>
          <a:off x="0" y="2110748"/>
          <a:ext cx="5522172" cy="950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800" b="0" kern="1200" baseline="0" dirty="0">
              <a:solidFill>
                <a:schemeClr val="bg1"/>
              </a:solidFill>
              <a:latin typeface="Meiryo"/>
              <a:ea typeface="Meiryo"/>
              <a:cs typeface="Calibri"/>
            </a:rPr>
            <a:t>Stopwords</a:t>
          </a:r>
          <a:endParaRPr lang="tr-TR" sz="2800" b="0" kern="1200" dirty="0">
            <a:solidFill>
              <a:schemeClr val="bg1"/>
            </a:solidFill>
            <a:latin typeface="Meiryo"/>
            <a:ea typeface="Meiryo"/>
            <a:cs typeface="Calibri"/>
          </a:endParaRPr>
        </a:p>
      </dsp:txBody>
      <dsp:txXfrm>
        <a:off x="46377" y="2157125"/>
        <a:ext cx="5429418" cy="857286"/>
      </dsp:txXfrm>
    </dsp:sp>
    <dsp:sp modelId="{D42854CB-73C0-4682-AF5A-13E6F8A4E046}">
      <dsp:nvSpPr>
        <dsp:cNvPr id="0" name=""/>
        <dsp:cNvSpPr/>
      </dsp:nvSpPr>
      <dsp:spPr>
        <a:xfrm>
          <a:off x="0" y="3141428"/>
          <a:ext cx="5522172" cy="950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800" b="0" kern="1200" baseline="0" dirty="0">
              <a:solidFill>
                <a:schemeClr val="bg1"/>
              </a:solidFill>
              <a:latin typeface="Meiryo"/>
              <a:ea typeface="Meiryo"/>
              <a:cs typeface="Calibri"/>
            </a:rPr>
            <a:t>Stemming</a:t>
          </a:r>
          <a:endParaRPr lang="tr-TR" sz="2800" b="0" kern="1200" dirty="0">
            <a:solidFill>
              <a:schemeClr val="bg1"/>
            </a:solidFill>
            <a:latin typeface="Meiryo"/>
            <a:ea typeface="Meiryo"/>
            <a:cs typeface="Calibri"/>
          </a:endParaRPr>
        </a:p>
      </dsp:txBody>
      <dsp:txXfrm>
        <a:off x="46377" y="3187805"/>
        <a:ext cx="5429418" cy="8572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11254A-0AB9-456D-A5D6-2F0128ECAD5F}">
      <dsp:nvSpPr>
        <dsp:cNvPr id="0" name=""/>
        <dsp:cNvSpPr/>
      </dsp:nvSpPr>
      <dsp:spPr>
        <a:xfrm>
          <a:off x="0" y="18968"/>
          <a:ext cx="5522172" cy="1967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5800" b="1" kern="1200" baseline="0" dirty="0"/>
            <a:t>Word2Vec </a:t>
          </a:r>
          <a:endParaRPr lang="en-US" sz="5800" kern="1200" dirty="0"/>
        </a:p>
      </dsp:txBody>
      <dsp:txXfrm>
        <a:off x="96067" y="115035"/>
        <a:ext cx="5330038" cy="1775806"/>
      </dsp:txXfrm>
    </dsp:sp>
    <dsp:sp modelId="{896785C3-C7F4-43F4-A223-550F2BAD251D}">
      <dsp:nvSpPr>
        <dsp:cNvPr id="0" name=""/>
        <dsp:cNvSpPr/>
      </dsp:nvSpPr>
      <dsp:spPr>
        <a:xfrm>
          <a:off x="0" y="2153948"/>
          <a:ext cx="5522172" cy="1967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5800" b="1" kern="1200" baseline="0" dirty="0"/>
            <a:t>TF-IDF</a:t>
          </a:r>
          <a:endParaRPr lang="en-US" sz="5800" kern="1200" dirty="0"/>
        </a:p>
      </dsp:txBody>
      <dsp:txXfrm>
        <a:off x="96067" y="2250015"/>
        <a:ext cx="5330038" cy="17758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B58215-60D6-422C-BA4B-9A4ECD834758}">
      <dsp:nvSpPr>
        <dsp:cNvPr id="0" name=""/>
        <dsp:cNvSpPr/>
      </dsp:nvSpPr>
      <dsp:spPr>
        <a:xfrm>
          <a:off x="0" y="49388"/>
          <a:ext cx="5522172" cy="950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800" b="1" kern="1200" dirty="0">
              <a:latin typeface="Meiryo"/>
            </a:rPr>
            <a:t>LSTM </a:t>
          </a:r>
        </a:p>
      </dsp:txBody>
      <dsp:txXfrm>
        <a:off x="46377" y="95765"/>
        <a:ext cx="5429418" cy="857286"/>
      </dsp:txXfrm>
    </dsp:sp>
    <dsp:sp modelId="{9E28079C-AB99-4B18-929C-BB0EF22B89D0}">
      <dsp:nvSpPr>
        <dsp:cNvPr id="0" name=""/>
        <dsp:cNvSpPr/>
      </dsp:nvSpPr>
      <dsp:spPr>
        <a:xfrm>
          <a:off x="0" y="1080068"/>
          <a:ext cx="5522172" cy="950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800" b="0" kern="1200" dirty="0">
              <a:solidFill>
                <a:schemeClr val="bg1"/>
              </a:solidFill>
              <a:latin typeface="Calibri"/>
              <a:ea typeface="Calibri"/>
              <a:cs typeface="Calibri"/>
            </a:rPr>
            <a:t>SVM (</a:t>
          </a:r>
          <a:r>
            <a:rPr lang="tr-TR" sz="2800" b="0" kern="1200" dirty="0" err="1">
              <a:solidFill>
                <a:schemeClr val="bg1"/>
              </a:solidFill>
              <a:latin typeface="Calibri"/>
              <a:ea typeface="Calibri"/>
              <a:cs typeface="Calibri"/>
            </a:rPr>
            <a:t>Support</a:t>
          </a:r>
          <a:r>
            <a:rPr lang="tr-TR" sz="2800" b="0" kern="1200" dirty="0">
              <a:solidFill>
                <a:schemeClr val="bg1"/>
              </a:solidFill>
              <a:latin typeface="Calibri"/>
              <a:ea typeface="Calibri"/>
              <a:cs typeface="Calibri"/>
            </a:rPr>
            <a:t> </a:t>
          </a:r>
          <a:r>
            <a:rPr lang="tr-TR" sz="2800" b="0" kern="1200" dirty="0" err="1">
              <a:solidFill>
                <a:schemeClr val="bg1"/>
              </a:solidFill>
              <a:latin typeface="Calibri"/>
              <a:ea typeface="Calibri"/>
              <a:cs typeface="Calibri"/>
            </a:rPr>
            <a:t>Vector</a:t>
          </a:r>
          <a:r>
            <a:rPr lang="tr-TR" sz="2800" b="0" kern="1200" dirty="0">
              <a:solidFill>
                <a:schemeClr val="bg1"/>
              </a:solidFill>
              <a:latin typeface="Calibri"/>
              <a:ea typeface="Calibri"/>
              <a:cs typeface="Calibri"/>
            </a:rPr>
            <a:t> Machine)</a:t>
          </a:r>
          <a:endParaRPr lang="tr-TR" sz="2800" b="0" kern="1200" dirty="0">
            <a:solidFill>
              <a:schemeClr val="bg1"/>
            </a:solidFill>
            <a:latin typeface="Meiryo"/>
          </a:endParaRPr>
        </a:p>
      </dsp:txBody>
      <dsp:txXfrm>
        <a:off x="46377" y="1126445"/>
        <a:ext cx="5429418" cy="857286"/>
      </dsp:txXfrm>
    </dsp:sp>
    <dsp:sp modelId="{896785C3-C7F4-43F4-A223-550F2BAD251D}">
      <dsp:nvSpPr>
        <dsp:cNvPr id="0" name=""/>
        <dsp:cNvSpPr/>
      </dsp:nvSpPr>
      <dsp:spPr>
        <a:xfrm>
          <a:off x="0" y="2110748"/>
          <a:ext cx="5522172" cy="950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800" b="1" kern="1200" dirty="0" err="1">
              <a:latin typeface="Meiryo"/>
            </a:rPr>
            <a:t>Naive</a:t>
          </a:r>
          <a:r>
            <a:rPr lang="tr-TR" sz="2800" b="1" kern="1200" dirty="0">
              <a:latin typeface="Meiryo"/>
            </a:rPr>
            <a:t> </a:t>
          </a:r>
          <a:r>
            <a:rPr lang="tr-TR" sz="2800" b="1" kern="1200" dirty="0" err="1">
              <a:latin typeface="Meiryo"/>
            </a:rPr>
            <a:t>Bayes</a:t>
          </a:r>
          <a:r>
            <a:rPr lang="tr-TR" sz="2800" b="1" kern="1200" dirty="0">
              <a:latin typeface="Meiryo"/>
            </a:rPr>
            <a:t> </a:t>
          </a:r>
          <a:endParaRPr lang="tr-TR" sz="2800" b="1" kern="1200" dirty="0"/>
        </a:p>
      </dsp:txBody>
      <dsp:txXfrm>
        <a:off x="46377" y="2157125"/>
        <a:ext cx="5429418" cy="857286"/>
      </dsp:txXfrm>
    </dsp:sp>
    <dsp:sp modelId="{C2BFD688-9CC7-48DA-A948-9C95FDEA05EC}">
      <dsp:nvSpPr>
        <dsp:cNvPr id="0" name=""/>
        <dsp:cNvSpPr/>
      </dsp:nvSpPr>
      <dsp:spPr>
        <a:xfrm>
          <a:off x="0" y="3141428"/>
          <a:ext cx="5522172" cy="950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800" b="1" kern="1200" dirty="0">
              <a:latin typeface="Meiryo"/>
            </a:rPr>
            <a:t>KNN </a:t>
          </a:r>
        </a:p>
      </dsp:txBody>
      <dsp:txXfrm>
        <a:off x="46377" y="3187805"/>
        <a:ext cx="5429418" cy="85728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D5805C-2034-4851-8F8A-44364C6A76CB}">
      <dsp:nvSpPr>
        <dsp:cNvPr id="0" name=""/>
        <dsp:cNvSpPr/>
      </dsp:nvSpPr>
      <dsp:spPr>
        <a:xfrm>
          <a:off x="0" y="268"/>
          <a:ext cx="6172412" cy="122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600" kern="1200"/>
            <a:t>Accuracy(Doğruluk)</a:t>
          </a:r>
          <a:endParaRPr lang="en-US" sz="3600" kern="1200"/>
        </a:p>
      </dsp:txBody>
      <dsp:txXfrm>
        <a:off x="59628" y="59896"/>
        <a:ext cx="6053156" cy="1102223"/>
      </dsp:txXfrm>
    </dsp:sp>
    <dsp:sp modelId="{F5A82242-53BC-4C8C-ACAC-299D5924C687}">
      <dsp:nvSpPr>
        <dsp:cNvPr id="0" name=""/>
        <dsp:cNvSpPr/>
      </dsp:nvSpPr>
      <dsp:spPr>
        <a:xfrm>
          <a:off x="0" y="1325428"/>
          <a:ext cx="6172412" cy="122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600" kern="1200"/>
            <a:t>Precision(Hassasiyet)</a:t>
          </a:r>
          <a:endParaRPr lang="en-US" sz="3600" kern="1200"/>
        </a:p>
      </dsp:txBody>
      <dsp:txXfrm>
        <a:off x="59628" y="1385056"/>
        <a:ext cx="6053156" cy="1102223"/>
      </dsp:txXfrm>
    </dsp:sp>
    <dsp:sp modelId="{DCC7DBC0-E5D7-438E-AAC7-55ADF66F00DD}">
      <dsp:nvSpPr>
        <dsp:cNvPr id="0" name=""/>
        <dsp:cNvSpPr/>
      </dsp:nvSpPr>
      <dsp:spPr>
        <a:xfrm>
          <a:off x="0" y="2650588"/>
          <a:ext cx="6172412" cy="122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600" kern="1200"/>
            <a:t>Recall(Geri Çağırma)</a:t>
          </a:r>
          <a:endParaRPr lang="en-US" sz="3600" kern="1200"/>
        </a:p>
      </dsp:txBody>
      <dsp:txXfrm>
        <a:off x="59628" y="2710216"/>
        <a:ext cx="6053156" cy="1102223"/>
      </dsp:txXfrm>
    </dsp:sp>
    <dsp:sp modelId="{F2C02CC5-3170-4B84-8BEA-9E1A9AD88E48}">
      <dsp:nvSpPr>
        <dsp:cNvPr id="0" name=""/>
        <dsp:cNvSpPr/>
      </dsp:nvSpPr>
      <dsp:spPr>
        <a:xfrm>
          <a:off x="0" y="3975748"/>
          <a:ext cx="6172412" cy="122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600" kern="1200"/>
            <a:t>F1 Score</a:t>
          </a:r>
          <a:endParaRPr lang="en-US" sz="3600" kern="1200"/>
        </a:p>
      </dsp:txBody>
      <dsp:txXfrm>
        <a:off x="59628" y="4035376"/>
        <a:ext cx="6053156" cy="11022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gif>
</file>

<file path=ppt/media/image16.gif>
</file>

<file path=ppt/media/image17.gif>
</file>

<file path=ppt/media/image18.gif>
</file>

<file path=ppt/media/image19.png>
</file>

<file path=ppt/media/image2.png>
</file>

<file path=ppt/media/image20.sv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265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251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838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94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01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13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93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971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598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234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259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631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01" r:id="rId4"/>
    <p:sldLayoutId id="2147483702" r:id="rId5"/>
    <p:sldLayoutId id="2147483707" r:id="rId6"/>
    <p:sldLayoutId id="2147483703" r:id="rId7"/>
    <p:sldLayoutId id="2147483704" r:id="rId8"/>
    <p:sldLayoutId id="2147483705" r:id="rId9"/>
    <p:sldLayoutId id="2147483706" r:id="rId10"/>
    <p:sldLayoutId id="2147483708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D93057-B056-4D1D-B0DA-F1619DAAF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635103" y="1057522"/>
            <a:ext cx="4741843" cy="2173433"/>
          </a:xfrm>
        </p:spPr>
        <p:txBody>
          <a:bodyPr>
            <a:noAutofit/>
          </a:bodyPr>
          <a:lstStyle/>
          <a:p>
            <a:r>
              <a:rPr lang="tr-TR" sz="3600" dirty="0">
                <a:solidFill>
                  <a:schemeClr val="bg1"/>
                </a:solidFill>
              </a:rPr>
              <a:t>Sahte Haberciliğin Tespiti</a:t>
            </a:r>
            <a:endParaRPr lang="tr-TR" sz="3600" dirty="0">
              <a:solidFill>
                <a:schemeClr val="bg1"/>
              </a:solidFill>
              <a:ea typeface="Meiryo"/>
            </a:endParaRP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635104" y="3751119"/>
            <a:ext cx="4797502" cy="1606163"/>
          </a:xfrm>
        </p:spPr>
        <p:txBody>
          <a:bodyPr anchor="t">
            <a:normAutofit/>
          </a:bodyPr>
          <a:lstStyle/>
          <a:p>
            <a:r>
              <a:rPr lang="tr-TR" u="sng">
                <a:solidFill>
                  <a:schemeClr val="tx1">
                    <a:lumMod val="75000"/>
                    <a:lumOff val="25000"/>
                  </a:schemeClr>
                </a:solidFill>
                <a:ea typeface="Meiryo"/>
              </a:rPr>
              <a:t>Hazırlayan</a:t>
            </a:r>
          </a:p>
          <a:p>
            <a:r>
              <a:rPr lang="tr-TR">
                <a:solidFill>
                  <a:schemeClr val="tx1">
                    <a:lumMod val="75000"/>
                    <a:lumOff val="25000"/>
                  </a:schemeClr>
                </a:solidFill>
                <a:ea typeface="Meiryo"/>
              </a:rPr>
              <a:t>Kaan </a:t>
            </a:r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ea typeface="Meiryo"/>
              </a:rPr>
              <a:t>Solmaz 200205070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B41592-BC5E-4AE2-8CA7-91C73FD8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574A3D-9991-4D4A-91DF-0D0DE47DB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A56255-4961-41E1-887B-7319F23C9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8987D-1318-8107-4A7A-6FD638CD92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32" r="4902" b="-1"/>
          <a:stretch/>
        </p:blipFill>
        <p:spPr>
          <a:xfrm>
            <a:off x="6859936" y="-2"/>
            <a:ext cx="5332064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25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31500"/>
            <a:ext cx="7534656" cy="511290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İçerik Yer Tutucusu 4" descr="metin, ekran görüntüsü, ekran, görüntüleme, yazı tipi içeren bir resim&#10;&#10;Açıklama otomatik olarak oluşturuldu">
            <a:extLst>
              <a:ext uri="{FF2B5EF4-FFF2-40B4-BE49-F238E27FC236}">
                <a16:creationId xmlns:a16="http://schemas.microsoft.com/office/drawing/2014/main" id="{15EC8302-DAAA-AF08-4716-7081974D76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6" y="2524157"/>
            <a:ext cx="6224713" cy="2159594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B9EA223-D676-C19B-D041-AC4763E02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stemming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75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0C38831-ABD6-5F4C-01E2-F349EF64F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3" y="2255520"/>
            <a:ext cx="6007100" cy="3366494"/>
          </a:xfrm>
        </p:spPr>
        <p:txBody>
          <a:bodyPr vert="horz" lIns="109728" tIns="109728" rIns="109728" bIns="91440" rtlCol="0" anchor="t">
            <a:noAutofit/>
          </a:bodyPr>
          <a:lstStyle/>
          <a:p>
            <a:pPr algn="ctr">
              <a:lnSpc>
                <a:spcPct val="125000"/>
              </a:lnSpc>
            </a:pPr>
            <a:r>
              <a:rPr lang="en-US" sz="3200" b="0" cap="all" err="1">
                <a:solidFill>
                  <a:srgbClr val="FFFFFF"/>
                </a:solidFill>
                <a:ea typeface="+mj-lt"/>
                <a:cs typeface="+mj-lt"/>
              </a:rPr>
              <a:t>Gİrdİ</a:t>
            </a:r>
            <a:r>
              <a:rPr lang="en-US" sz="3200" b="0" cap="all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3200" b="0" cap="all" err="1">
                <a:solidFill>
                  <a:srgbClr val="FFFFFF"/>
                </a:solidFill>
                <a:ea typeface="+mj-lt"/>
                <a:cs typeface="+mj-lt"/>
              </a:rPr>
              <a:t>Verİlerİnİ</a:t>
            </a:r>
            <a:r>
              <a:rPr lang="en-US" sz="3200" b="0" cap="all" dirty="0">
                <a:solidFill>
                  <a:srgbClr val="FFFFFF"/>
                </a:solidFill>
                <a:ea typeface="+mj-lt"/>
                <a:cs typeface="+mj-lt"/>
              </a:rPr>
              <a:t> Model </a:t>
            </a:r>
            <a:r>
              <a:rPr lang="en-US" sz="3200" b="0" cap="all" err="1">
                <a:solidFill>
                  <a:srgbClr val="FFFFFF"/>
                </a:solidFill>
                <a:ea typeface="+mj-lt"/>
                <a:cs typeface="+mj-lt"/>
              </a:rPr>
              <a:t>İçİn</a:t>
            </a:r>
            <a:r>
              <a:rPr lang="en-US" sz="3200" b="0" cap="all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3200" b="0" cap="all" err="1">
                <a:solidFill>
                  <a:srgbClr val="FFFFFF"/>
                </a:solidFill>
                <a:ea typeface="+mj-lt"/>
                <a:cs typeface="+mj-lt"/>
              </a:rPr>
              <a:t>optİmum</a:t>
            </a:r>
            <a:r>
              <a:rPr lang="en-US" sz="3200" b="0" cap="all" dirty="0">
                <a:solidFill>
                  <a:srgbClr val="FFFFFF"/>
                </a:solidFill>
                <a:ea typeface="+mj-lt"/>
                <a:cs typeface="+mj-lt"/>
              </a:rPr>
              <a:t> hale </a:t>
            </a:r>
            <a:r>
              <a:rPr lang="en-US" sz="3200" b="0" cap="all" err="1">
                <a:solidFill>
                  <a:srgbClr val="FFFFFF"/>
                </a:solidFill>
                <a:ea typeface="+mj-lt"/>
                <a:cs typeface="+mj-lt"/>
              </a:rPr>
              <a:t>getİrme</a:t>
            </a:r>
            <a:endParaRPr lang="tr-TR" sz="3200" err="1">
              <a:ea typeface="Meiryo"/>
            </a:endParaRPr>
          </a:p>
        </p:txBody>
      </p:sp>
      <p:graphicFrame>
        <p:nvGraphicFramePr>
          <p:cNvPr id="4" name="İçerik Yer Tutucusu 2">
            <a:extLst>
              <a:ext uri="{FF2B5EF4-FFF2-40B4-BE49-F238E27FC236}">
                <a16:creationId xmlns:a16="http://schemas.microsoft.com/office/drawing/2014/main" id="{69CC30DD-FB94-3F63-F06A-1C9421439C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0227960"/>
              </p:ext>
            </p:extLst>
          </p:nvPr>
        </p:nvGraphicFramePr>
        <p:xfrm>
          <a:off x="6098031" y="1710953"/>
          <a:ext cx="5522172" cy="4140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6955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eri kavramı">
            <a:extLst>
              <a:ext uri="{FF2B5EF4-FFF2-40B4-BE49-F238E27FC236}">
                <a16:creationId xmlns:a16="http://schemas.microsoft.com/office/drawing/2014/main" id="{5FA23E15-610D-77E5-B750-8B0104D1FE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31" r="13005" b="3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0"/>
            <a:ext cx="7765922" cy="61676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478F13A-D9A5-8B94-668C-E19E49752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634" y="332450"/>
            <a:ext cx="6754447" cy="1471622"/>
          </a:xfrm>
        </p:spPr>
        <p:txBody>
          <a:bodyPr anchor="b">
            <a:normAutofit/>
          </a:bodyPr>
          <a:lstStyle/>
          <a:p>
            <a:r>
              <a:rPr lang="tr-TR" dirty="0">
                <a:ea typeface="Meiryo"/>
              </a:rPr>
              <a:t>Word2Vec</a:t>
            </a:r>
            <a:endParaRPr lang="tr-T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753806"/>
            <a:ext cx="442569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7E83719-7C65-337D-461C-378AEC618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7" y="1940001"/>
            <a:ext cx="6754446" cy="3834594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503020204020204" pitchFamily="34" charset="0"/>
              <a:buChar char="•"/>
            </a:pPr>
            <a:r>
              <a:rPr lang="tr-TR" dirty="0">
                <a:ea typeface="Meiryo"/>
              </a:rPr>
              <a:t>Veri setindeki kelimeleri sayısallaştırarak bilgisayarın bu kelimeler arasındaki ilişkiyi kurmasını sağlar.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23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9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932FF329-3A87-4F66-BA01-91CD63C81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0"/>
            <a:ext cx="4420926" cy="68381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6" descr="Belge">
            <a:extLst>
              <a:ext uri="{FF2B5EF4-FFF2-40B4-BE49-F238E27FC236}">
                <a16:creationId xmlns:a16="http://schemas.microsoft.com/office/drawing/2014/main" id="{4BB63F86-316E-FC73-F4F1-D10DBF6911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4646" y="1750192"/>
            <a:ext cx="3328786" cy="3328786"/>
          </a:xfrm>
          <a:prstGeom prst="rect">
            <a:avLst/>
          </a:prstGeom>
        </p:spPr>
      </p:pic>
      <p:sp>
        <p:nvSpPr>
          <p:cNvPr id="25" name="Rectangle 13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146359"/>
            <a:ext cx="4426072" cy="7116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748578"/>
            <a:ext cx="7765922" cy="541903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48B2646-7D83-C3DA-D71E-B666BBEFC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9472" y="1056362"/>
            <a:ext cx="6627226" cy="1154102"/>
          </a:xfrm>
        </p:spPr>
        <p:txBody>
          <a:bodyPr>
            <a:normAutofit/>
          </a:bodyPr>
          <a:lstStyle/>
          <a:p>
            <a:r>
              <a:rPr lang="tr-TR">
                <a:ea typeface="Meiryo"/>
              </a:rPr>
              <a:t>TF-IDF</a:t>
            </a:r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8774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13BC37A-448E-B49F-9461-F3B0FF533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857" y="2268656"/>
            <a:ext cx="6627226" cy="3505938"/>
          </a:xfrm>
        </p:spPr>
        <p:txBody>
          <a:bodyPr anchor="t">
            <a:normAutofit/>
          </a:bodyPr>
          <a:lstStyle/>
          <a:p>
            <a:pPr marL="285750" indent="-285750">
              <a:lnSpc>
                <a:spcPct val="130000"/>
              </a:lnSpc>
              <a:buFont typeface="Arial" panose="020B0503020204020204" pitchFamily="34" charset="0"/>
              <a:buChar char="•"/>
            </a:pPr>
            <a:r>
              <a:rPr lang="tr-TR" sz="1500" dirty="0" err="1">
                <a:ea typeface="Meiryo"/>
              </a:rPr>
              <a:t>Term</a:t>
            </a:r>
            <a:r>
              <a:rPr lang="tr-TR" sz="1500" dirty="0">
                <a:ea typeface="Meiryo"/>
              </a:rPr>
              <a:t> </a:t>
            </a:r>
            <a:r>
              <a:rPr lang="tr-TR" sz="1500" dirty="0" err="1">
                <a:ea typeface="Meiryo"/>
              </a:rPr>
              <a:t>Frequency</a:t>
            </a:r>
            <a:r>
              <a:rPr lang="tr-TR" sz="1500" dirty="0">
                <a:ea typeface="Meiryo"/>
              </a:rPr>
              <a:t> – </a:t>
            </a:r>
            <a:r>
              <a:rPr lang="tr-TR" sz="1500" dirty="0" err="1">
                <a:ea typeface="Meiryo"/>
              </a:rPr>
              <a:t>Inverse</a:t>
            </a:r>
            <a:r>
              <a:rPr lang="tr-TR" sz="1500" dirty="0">
                <a:ea typeface="Meiryo"/>
              </a:rPr>
              <a:t> </a:t>
            </a:r>
            <a:r>
              <a:rPr lang="tr-TR" sz="1500" dirty="0" err="1">
                <a:ea typeface="Meiryo"/>
              </a:rPr>
              <a:t>Document</a:t>
            </a:r>
            <a:r>
              <a:rPr lang="tr-TR" sz="1500" dirty="0">
                <a:ea typeface="Meiryo"/>
              </a:rPr>
              <a:t> </a:t>
            </a:r>
            <a:r>
              <a:rPr lang="tr-TR" sz="1500" dirty="0" err="1">
                <a:ea typeface="Meiryo"/>
              </a:rPr>
              <a:t>Frequency</a:t>
            </a:r>
            <a:r>
              <a:rPr lang="tr-TR" sz="1500" dirty="0">
                <a:ea typeface="Meiryo"/>
              </a:rPr>
              <a:t> (Terim Frekansı Ters Doküman Frekansı) </a:t>
            </a:r>
            <a:endParaRPr lang="tr-TR" sz="1500">
              <a:ea typeface="Meiryo"/>
            </a:endParaRPr>
          </a:p>
          <a:p>
            <a:pPr marL="285750" indent="-285750">
              <a:lnSpc>
                <a:spcPct val="130000"/>
              </a:lnSpc>
              <a:buFont typeface="Arial" panose="020B0503020204020204" pitchFamily="34" charset="0"/>
              <a:buChar char="•"/>
            </a:pPr>
            <a:r>
              <a:rPr lang="tr-TR" sz="1500" dirty="0">
                <a:ea typeface="Meiryo"/>
              </a:rPr>
              <a:t>Bir kelimenin bir belge içerisindeki önemini belirlemeye yarayan bir istatistiksel ölçüttür. TF-IDF, kelimenin belgedeki geçiş sıklığını (TF) ve bu kelimenin tüm belgeler arasındaki yaygınlığını (IDF) birleştirerek kelimenin önemini hesaplar.</a:t>
            </a:r>
            <a:br>
              <a:rPr lang="en-US" sz="1500" dirty="0"/>
            </a:br>
            <a:endParaRPr lang="en-US" sz="1500">
              <a:ea typeface="Meiryo"/>
            </a:endParaRPr>
          </a:p>
          <a:p>
            <a:pPr marL="285750" indent="-285750">
              <a:lnSpc>
                <a:spcPct val="130000"/>
              </a:lnSpc>
              <a:buFont typeface="Arial" panose="020B0503020204020204" pitchFamily="34" charset="0"/>
              <a:buChar char="•"/>
            </a:pPr>
            <a:endParaRPr lang="tr-TR" sz="1500">
              <a:ea typeface="Meiryo"/>
            </a:endParaRPr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94069" y="6167615"/>
            <a:ext cx="7794882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1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0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0C38831-ABD6-5F4C-01E2-F349EF64F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63" y="2621280"/>
            <a:ext cx="6007100" cy="3366494"/>
          </a:xfrm>
        </p:spPr>
        <p:txBody>
          <a:bodyPr vert="horz" lIns="109728" tIns="109728" rIns="109728" bIns="91440" rtlCol="0" anchor="t">
            <a:noAutofit/>
          </a:bodyPr>
          <a:lstStyle/>
          <a:p>
            <a:pPr algn="ctr">
              <a:lnSpc>
                <a:spcPct val="125000"/>
              </a:lnSpc>
            </a:pPr>
            <a:r>
              <a:rPr lang="en-US" sz="3200" b="0" cap="all" dirty="0">
                <a:solidFill>
                  <a:srgbClr val="FFFFFF"/>
                </a:solidFill>
                <a:ea typeface="Meiryo"/>
              </a:rPr>
              <a:t>Model </a:t>
            </a:r>
            <a:r>
              <a:rPr lang="en-US" sz="3200" b="0" cap="all" dirty="0" err="1">
                <a:solidFill>
                  <a:srgbClr val="FFFFFF"/>
                </a:solidFill>
                <a:ea typeface="Meiryo"/>
              </a:rPr>
              <a:t>Olusturma</a:t>
            </a:r>
          </a:p>
        </p:txBody>
      </p:sp>
      <p:graphicFrame>
        <p:nvGraphicFramePr>
          <p:cNvPr id="4" name="İçerik Yer Tutucusu 2">
            <a:extLst>
              <a:ext uri="{FF2B5EF4-FFF2-40B4-BE49-F238E27FC236}">
                <a16:creationId xmlns:a16="http://schemas.microsoft.com/office/drawing/2014/main" id="{69CC30DD-FB94-3F63-F06A-1C9421439C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1128930"/>
              </p:ext>
            </p:extLst>
          </p:nvPr>
        </p:nvGraphicFramePr>
        <p:xfrm>
          <a:off x="6098031" y="1495868"/>
          <a:ext cx="5522172" cy="4140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7840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1"/>
            <a:ext cx="11153231" cy="30584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10748"/>
            <a:ext cx="12192000" cy="1161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841B256-9031-E39C-E0D2-45C3C9B89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84" y="3076212"/>
            <a:ext cx="9919296" cy="1030360"/>
          </a:xfrm>
        </p:spPr>
        <p:txBody>
          <a:bodyPr>
            <a:normAutofit/>
          </a:bodyPr>
          <a:lstStyle/>
          <a:p>
            <a:r>
              <a:rPr lang="tr-TR">
                <a:solidFill>
                  <a:schemeClr val="bg1"/>
                </a:solidFill>
                <a:ea typeface="Meiryo"/>
              </a:rPr>
              <a:t>LSTM(Long-short Term Memory)</a:t>
            </a:r>
            <a:endParaRPr lang="tr-TR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068288"/>
            <a:ext cx="1006766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Aktarma">
            <a:extLst>
              <a:ext uri="{FF2B5EF4-FFF2-40B4-BE49-F238E27FC236}">
                <a16:creationId xmlns:a16="http://schemas.microsoft.com/office/drawing/2014/main" id="{3D00CDB7-F742-58D3-042B-9C88D1A47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42739" y="459030"/>
            <a:ext cx="2268033" cy="2268033"/>
          </a:xfrm>
          <a:prstGeom prst="rect">
            <a:avLst/>
          </a:prstGeom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4DEE360-B987-7247-EFD0-AB20F1178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9784" y="4439237"/>
            <a:ext cx="9841158" cy="1689177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503020204020204" pitchFamily="34" charset="0"/>
              <a:buChar char="•"/>
            </a:pPr>
            <a:r>
              <a:rPr lang="tr-TR" dirty="0" err="1">
                <a:ea typeface="+mn-lt"/>
                <a:cs typeface="+mn-lt"/>
              </a:rPr>
              <a:t>RNN'lerde</a:t>
            </a:r>
            <a:r>
              <a:rPr lang="tr-TR" dirty="0">
                <a:ea typeface="+mn-lt"/>
                <a:cs typeface="+mn-lt"/>
              </a:rPr>
              <a:t> meydana gelen </a:t>
            </a:r>
            <a:r>
              <a:rPr lang="tr-TR" dirty="0" err="1">
                <a:ea typeface="+mn-lt"/>
                <a:cs typeface="+mn-lt"/>
              </a:rPr>
              <a:t>Vanishing</a:t>
            </a:r>
            <a:r>
              <a:rPr lang="tr-TR" dirty="0">
                <a:ea typeface="+mn-lt"/>
                <a:cs typeface="+mn-lt"/>
              </a:rPr>
              <a:t> (Kaybolma) </a:t>
            </a:r>
            <a:r>
              <a:rPr lang="tr-TR" dirty="0" err="1">
                <a:ea typeface="+mn-lt"/>
                <a:cs typeface="+mn-lt"/>
              </a:rPr>
              <a:t>Gradient</a:t>
            </a:r>
            <a:r>
              <a:rPr lang="tr-TR" dirty="0">
                <a:ea typeface="+mn-lt"/>
                <a:cs typeface="+mn-lt"/>
              </a:rPr>
              <a:t> Problemi</a:t>
            </a:r>
            <a:endParaRPr lang="tr-TR" dirty="0"/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tr-TR" dirty="0" err="1">
                <a:ea typeface="Meiryo"/>
              </a:rPr>
              <a:t>Forget</a:t>
            </a:r>
            <a:r>
              <a:rPr lang="tr-TR" dirty="0">
                <a:ea typeface="Meiryo"/>
              </a:rPr>
              <a:t> </a:t>
            </a:r>
            <a:r>
              <a:rPr lang="tr-TR" dirty="0" err="1">
                <a:ea typeface="Meiryo"/>
              </a:rPr>
              <a:t>Gate</a:t>
            </a:r>
            <a:r>
              <a:rPr lang="tr-TR" dirty="0">
                <a:ea typeface="Meiryo"/>
              </a:rPr>
              <a:t> , </a:t>
            </a:r>
            <a:r>
              <a:rPr lang="tr-TR" dirty="0" err="1">
                <a:ea typeface="Meiryo"/>
              </a:rPr>
              <a:t>İnput</a:t>
            </a:r>
            <a:r>
              <a:rPr lang="tr-TR" dirty="0">
                <a:ea typeface="Meiryo"/>
              </a:rPr>
              <a:t> </a:t>
            </a:r>
            <a:r>
              <a:rPr lang="tr-TR" dirty="0" err="1">
                <a:ea typeface="Meiryo"/>
              </a:rPr>
              <a:t>Gate</a:t>
            </a:r>
            <a:r>
              <a:rPr lang="tr-TR" dirty="0">
                <a:ea typeface="Meiryo"/>
              </a:rPr>
              <a:t> , Cell </a:t>
            </a:r>
            <a:r>
              <a:rPr lang="tr-TR" dirty="0" err="1">
                <a:ea typeface="Meiryo"/>
              </a:rPr>
              <a:t>State</a:t>
            </a:r>
            <a:r>
              <a:rPr lang="tr-TR" dirty="0">
                <a:ea typeface="Meiryo"/>
              </a:rPr>
              <a:t> , </a:t>
            </a:r>
            <a:r>
              <a:rPr lang="tr-TR" dirty="0" err="1">
                <a:ea typeface="Meiryo"/>
              </a:rPr>
              <a:t>Output</a:t>
            </a:r>
            <a:r>
              <a:rPr lang="tr-TR" dirty="0">
                <a:ea typeface="Meiryo"/>
              </a:rPr>
              <a:t> </a:t>
            </a:r>
            <a:r>
              <a:rPr lang="tr-TR" dirty="0" err="1">
                <a:ea typeface="Meiryo"/>
              </a:rPr>
              <a:t>Gate</a:t>
            </a:r>
            <a:r>
              <a:rPr lang="tr-TR" dirty="0">
                <a:ea typeface="Meiryo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481573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İçerik Yer Tutucusu 6" descr="diyagram, ekran görüntüsü, çizgi film, kırpıntı çizim içeren bir resim">
            <a:extLst>
              <a:ext uri="{FF2B5EF4-FFF2-40B4-BE49-F238E27FC236}">
                <a16:creationId xmlns:a16="http://schemas.microsoft.com/office/drawing/2014/main" id="{F648AFD4-CEC4-7735-DABC-6E5D6ED5FD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38" y="1173452"/>
            <a:ext cx="10906125" cy="387167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640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31500"/>
            <a:ext cx="7534656" cy="511290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ekran görüntüsü, diyagram, çizgi, dikdörtgen içeren bir resim&#10;&#10;Açıklama otomatik olarak oluşturuldu">
            <a:extLst>
              <a:ext uri="{FF2B5EF4-FFF2-40B4-BE49-F238E27FC236}">
                <a16:creationId xmlns:a16="http://schemas.microsoft.com/office/drawing/2014/main" id="{FE480179-07F1-5556-24DD-78DD164BA8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6" y="1965872"/>
            <a:ext cx="6224713" cy="327616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63E2255-A744-8211-5EFD-53C222010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Forget Gate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005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31500"/>
            <a:ext cx="7534656" cy="511290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ekran görüntüsü, diyagram, metin, çizgi içeren bir resim&#10;&#10;Açıklama otomatik olarak oluşturuldu">
            <a:extLst>
              <a:ext uri="{FF2B5EF4-FFF2-40B4-BE49-F238E27FC236}">
                <a16:creationId xmlns:a16="http://schemas.microsoft.com/office/drawing/2014/main" id="{3862EB1D-2CA6-C307-D6D2-2367A7A4F3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6" y="2129680"/>
            <a:ext cx="6224713" cy="294854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EFC639A-0275-43E9-65D3-2701FA2D6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İnput Gate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74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31500"/>
            <a:ext cx="7534656" cy="511290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ekran görüntüsü, diyagram, çizgi, metin içeren bir resim&#10;&#10;Açıklama otomatik olarak oluşturuldu">
            <a:extLst>
              <a:ext uri="{FF2B5EF4-FFF2-40B4-BE49-F238E27FC236}">
                <a16:creationId xmlns:a16="http://schemas.microsoft.com/office/drawing/2014/main" id="{1CF15C7A-BF41-66B5-7F68-CD07D1138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6" y="1965872"/>
            <a:ext cx="6224713" cy="327616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A740786-74A8-4801-7AE3-E338AECDB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Cell State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18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F26CFBB-5E5A-01A7-57D2-A74161894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63" y="863600"/>
            <a:ext cx="6007100" cy="3366494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14999"/>
              </a:lnSpc>
            </a:pPr>
            <a:r>
              <a:rPr lang="tr-TR" dirty="0">
                <a:solidFill>
                  <a:srgbClr val="FFFFFF"/>
                </a:solidFill>
                <a:ea typeface="Meiryo"/>
              </a:rPr>
              <a:t>PROJENİN </a:t>
            </a:r>
            <a:br>
              <a:rPr lang="tr-TR" dirty="0">
                <a:solidFill>
                  <a:srgbClr val="FFFFFF"/>
                </a:solidFill>
                <a:ea typeface="Meiryo"/>
              </a:rPr>
            </a:br>
            <a:r>
              <a:rPr lang="tr-TR" dirty="0">
                <a:solidFill>
                  <a:srgbClr val="FFFFFF"/>
                </a:solidFill>
                <a:ea typeface="Meiryo"/>
              </a:rPr>
              <a:t>YAPIM </a:t>
            </a:r>
            <a:br>
              <a:rPr lang="tr-TR" dirty="0">
                <a:solidFill>
                  <a:srgbClr val="FFFFFF"/>
                </a:solidFill>
                <a:ea typeface="Meiryo"/>
              </a:rPr>
            </a:br>
            <a:r>
              <a:rPr lang="tr-TR" dirty="0">
                <a:solidFill>
                  <a:srgbClr val="FFFFFF"/>
                </a:solidFill>
                <a:ea typeface="Meiryo"/>
              </a:rPr>
              <a:t>AŞAMALARI</a:t>
            </a:r>
          </a:p>
        </p:txBody>
      </p: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F19C540E-DD12-7F18-D43C-E1F4ABA335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8814351"/>
              </p:ext>
            </p:extLst>
          </p:nvPr>
        </p:nvGraphicFramePr>
        <p:xfrm>
          <a:off x="5080338" y="662780"/>
          <a:ext cx="6172412" cy="51974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15332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31500"/>
            <a:ext cx="7534656" cy="511290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ekran görüntüsü, diyagram, metin, çizgi içeren bir resim&#10;&#10;Açıklama otomatik olarak oluşturuldu">
            <a:extLst>
              <a:ext uri="{FF2B5EF4-FFF2-40B4-BE49-F238E27FC236}">
                <a16:creationId xmlns:a16="http://schemas.microsoft.com/office/drawing/2014/main" id="{955522C6-88C0-33F7-C479-653FA25E0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6" y="2129680"/>
            <a:ext cx="6224713" cy="294854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525D379-B08C-C513-41BB-CA957CF97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Output Gate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39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1"/>
            <a:ext cx="11153231" cy="305848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10748"/>
            <a:ext cx="12192000" cy="1161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9352048-60BE-53EA-C288-B7D10A5B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84" y="3076212"/>
            <a:ext cx="9919296" cy="1030360"/>
          </a:xfrm>
        </p:spPr>
        <p:txBody>
          <a:bodyPr vert="horz" lIns="109728" tIns="109728" rIns="109728" bIns="91440" rtlCol="0">
            <a:normAutofit/>
          </a:bodyPr>
          <a:lstStyle/>
          <a:p>
            <a:r>
              <a:rPr lang="en-US" b="0" cap="all" dirty="0">
                <a:solidFill>
                  <a:schemeClr val="bg1"/>
                </a:solidFill>
              </a:rPr>
              <a:t>SVM</a:t>
            </a:r>
            <a:endParaRPr lang="en-US" b="0" cap="all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068288"/>
            <a:ext cx="1006766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29" descr="Tohumlar">
            <a:extLst>
              <a:ext uri="{FF2B5EF4-FFF2-40B4-BE49-F238E27FC236}">
                <a16:creationId xmlns:a16="http://schemas.microsoft.com/office/drawing/2014/main" id="{325A2B11-A852-031A-E8DD-2C7828AF05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42739" y="459030"/>
            <a:ext cx="2268033" cy="2268033"/>
          </a:xfrm>
          <a:prstGeom prst="rect">
            <a:avLst/>
          </a:prstGeom>
        </p:spPr>
      </p:pic>
      <p:sp>
        <p:nvSpPr>
          <p:cNvPr id="5" name="İçerik Yer Tutucusu 4">
            <a:extLst>
              <a:ext uri="{FF2B5EF4-FFF2-40B4-BE49-F238E27FC236}">
                <a16:creationId xmlns:a16="http://schemas.microsoft.com/office/drawing/2014/main" id="{7A5AEEA2-15FD-918C-B738-DFD02FC8A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9784" y="4439237"/>
            <a:ext cx="9841158" cy="1689177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503020204020204" pitchFamily="34" charset="0"/>
              <a:buChar char="•"/>
            </a:pPr>
            <a:r>
              <a:rPr lang="tr-TR" dirty="0">
                <a:ea typeface="Meiryo"/>
              </a:rPr>
              <a:t>Denetimli öğrenme algoritmasıdır.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tr-TR">
                <a:ea typeface="+mn-lt"/>
                <a:cs typeface="+mn-lt"/>
              </a:rPr>
              <a:t>Bir düzlem üzerine yerleştirilmiş noktaları ayırmak için kullanılır.</a:t>
            </a:r>
            <a:endParaRPr lang="tr-TR" dirty="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12905415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metin, diyagram, yazı tipi, çizgi içeren bir resim&#10;&#10;Açıklama otomatik olarak oluşturuldu">
            <a:extLst>
              <a:ext uri="{FF2B5EF4-FFF2-40B4-BE49-F238E27FC236}">
                <a16:creationId xmlns:a16="http://schemas.microsoft.com/office/drawing/2014/main" id="{139A82E7-5E38-B979-2484-9C6845D60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8056" y="643467"/>
            <a:ext cx="7095889" cy="493164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64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metin, diyagram, ekran görüntüsü, çizgi içeren bir resim&#10;&#10;Açıklama otomatik olarak oluşturuldu">
            <a:extLst>
              <a:ext uri="{FF2B5EF4-FFF2-40B4-BE49-F238E27FC236}">
                <a16:creationId xmlns:a16="http://schemas.microsoft.com/office/drawing/2014/main" id="{9B29C64C-292D-5FE5-B591-B8F0920AF9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7904" y="643467"/>
            <a:ext cx="10116192" cy="493164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2776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çizgi, diyagram, ekran görüntüsü, öykü gelişim çizgisi&#10;&#10;Açıklama otomatik olarak oluşturuldu">
            <a:extLst>
              <a:ext uri="{FF2B5EF4-FFF2-40B4-BE49-F238E27FC236}">
                <a16:creationId xmlns:a16="http://schemas.microsoft.com/office/drawing/2014/main" id="{32A622B4-0C36-A469-192B-F66186572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38" y="682676"/>
            <a:ext cx="10906125" cy="485322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0532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EE56705-76B9-A316-FD14-DD1FD8B39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3000" dirty="0">
                <a:ea typeface="Meiryo"/>
              </a:rPr>
              <a:t>PERFORMANS METRIKLERI</a:t>
            </a:r>
          </a:p>
        </p:txBody>
      </p:sp>
      <p:graphicFrame>
        <p:nvGraphicFramePr>
          <p:cNvPr id="28" name="İçerik Yer Tutucusu 2">
            <a:extLst>
              <a:ext uri="{FF2B5EF4-FFF2-40B4-BE49-F238E27FC236}">
                <a16:creationId xmlns:a16="http://schemas.microsoft.com/office/drawing/2014/main" id="{E5599573-3E02-12FC-32B0-45B52D9B2E4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76671" y="705113"/>
          <a:ext cx="6172412" cy="51974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15617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 descr="metin, ekran görüntüsü, renklilik, dikdörtgen içeren bir resim&#10;&#10;Açıklama otomatik olarak oluşturuldu">
            <a:extLst>
              <a:ext uri="{FF2B5EF4-FFF2-40B4-BE49-F238E27FC236}">
                <a16:creationId xmlns:a16="http://schemas.microsoft.com/office/drawing/2014/main" id="{9845D4F4-7164-AB98-6620-B818482A71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19512" y="237597"/>
            <a:ext cx="5206469" cy="2940578"/>
          </a:xfrm>
        </p:spPr>
      </p:pic>
      <p:pic>
        <p:nvPicPr>
          <p:cNvPr id="8" name="İçerik Yer Tutucusu 7" descr="metin, yazı tipi, ekran görüntüsü, sayı, numara içeren bir resim&#10;&#10;Açıklama otomatik olarak oluşturuldu">
            <a:extLst>
              <a:ext uri="{FF2B5EF4-FFF2-40B4-BE49-F238E27FC236}">
                <a16:creationId xmlns:a16="http://schemas.microsoft.com/office/drawing/2014/main" id="{7C32A64F-562C-94F3-B320-BACD03B785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17801" y="4194784"/>
            <a:ext cx="4452407" cy="1955799"/>
          </a:xfrm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C03C5E22-CE26-20CD-DB50-F3F0ED19A4D1}"/>
              </a:ext>
            </a:extLst>
          </p:cNvPr>
          <p:cNvSpPr txBox="1"/>
          <p:nvPr/>
        </p:nvSpPr>
        <p:spPr>
          <a:xfrm>
            <a:off x="888999" y="2370667"/>
            <a:ext cx="2743200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500" dirty="0"/>
              <a:t>Karışıklık Matrisi ve Performans Metrik Değerleri</a:t>
            </a:r>
          </a:p>
          <a:p>
            <a:r>
              <a:rPr lang="tr-TR" sz="2500" dirty="0">
                <a:ea typeface="Meiryo"/>
              </a:rPr>
              <a:t>(TF-IDF +LSTM)</a:t>
            </a:r>
          </a:p>
        </p:txBody>
      </p:sp>
    </p:spTree>
    <p:extLst>
      <p:ext uri="{BB962C8B-B14F-4D97-AF65-F5344CB8AC3E}">
        <p14:creationId xmlns:p14="http://schemas.microsoft.com/office/powerpoint/2010/main" val="250644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etin kutusu 8">
            <a:extLst>
              <a:ext uri="{FF2B5EF4-FFF2-40B4-BE49-F238E27FC236}">
                <a16:creationId xmlns:a16="http://schemas.microsoft.com/office/drawing/2014/main" id="{C03C5E22-CE26-20CD-DB50-F3F0ED19A4D1}"/>
              </a:ext>
            </a:extLst>
          </p:cNvPr>
          <p:cNvSpPr txBox="1"/>
          <p:nvPr/>
        </p:nvSpPr>
        <p:spPr>
          <a:xfrm>
            <a:off x="888999" y="2370667"/>
            <a:ext cx="2743200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500" dirty="0"/>
              <a:t>Karışıklık Matrisi ve Performans Metrik Değerleri</a:t>
            </a:r>
          </a:p>
          <a:p>
            <a:r>
              <a:rPr lang="tr-TR" sz="2500" dirty="0">
                <a:ea typeface="Meiryo"/>
              </a:rPr>
              <a:t>(TF-IDF + SVM)</a:t>
            </a:r>
          </a:p>
        </p:txBody>
      </p:sp>
      <p:pic>
        <p:nvPicPr>
          <p:cNvPr id="2" name="Resim 1" descr="ekran görüntüsü, metin, renklilik, dikdörtgen içeren bir resim&#10;&#10;Açıklama otomatik olarak oluşturuldu">
            <a:extLst>
              <a:ext uri="{FF2B5EF4-FFF2-40B4-BE49-F238E27FC236}">
                <a16:creationId xmlns:a16="http://schemas.microsoft.com/office/drawing/2014/main" id="{22996A1C-8581-7C83-44DB-1CC07CF33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233" y="99484"/>
            <a:ext cx="3907367" cy="3219450"/>
          </a:xfrm>
          <a:prstGeom prst="rect">
            <a:avLst/>
          </a:prstGeom>
        </p:spPr>
      </p:pic>
      <p:pic>
        <p:nvPicPr>
          <p:cNvPr id="10" name="İçerik Yer Tutucusu 9" descr="metin, yazı tipi, ekran görüntüsü, siyah içeren bir resim&#10;&#10;Açıklama otomatik olarak oluşturuldu">
            <a:extLst>
              <a:ext uri="{FF2B5EF4-FFF2-40B4-BE49-F238E27FC236}">
                <a16:creationId xmlns:a16="http://schemas.microsoft.com/office/drawing/2014/main" id="{BFFF3341-34C3-1EE7-A75D-ACF439FEDA7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82271" y="4165151"/>
            <a:ext cx="6178550" cy="1549400"/>
          </a:xfrm>
        </p:spPr>
      </p:pic>
    </p:spTree>
    <p:extLst>
      <p:ext uri="{BB962C8B-B14F-4D97-AF65-F5344CB8AC3E}">
        <p14:creationId xmlns:p14="http://schemas.microsoft.com/office/powerpoint/2010/main" val="19934746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Karanlık ve sisli sahneye tutulan sahne ışığı">
            <a:extLst>
              <a:ext uri="{FF2B5EF4-FFF2-40B4-BE49-F238E27FC236}">
                <a16:creationId xmlns:a16="http://schemas.microsoft.com/office/drawing/2014/main" id="{6F903A82-A3B8-8621-B5F3-0DA2C4BD3C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88" r="10" b="10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0"/>
            <a:ext cx="7765922" cy="61676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1FAC6EF-EEB0-96A1-D6DF-D737B2B96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634" y="332450"/>
            <a:ext cx="6754447" cy="1471622"/>
          </a:xfrm>
        </p:spPr>
        <p:txBody>
          <a:bodyPr anchor="b">
            <a:normAutofit/>
          </a:bodyPr>
          <a:lstStyle/>
          <a:p>
            <a:r>
              <a:rPr lang="tr-TR" dirty="0">
                <a:ea typeface="Meiryo"/>
              </a:rPr>
              <a:t>Doğruluk Değerleri</a:t>
            </a:r>
            <a:endParaRPr lang="tr-T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753806"/>
            <a:ext cx="442569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EFB839-245A-ADA0-58B4-BF675B7D0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7" y="1940001"/>
            <a:ext cx="6754446" cy="3834594"/>
          </a:xfrm>
        </p:spPr>
        <p:txBody>
          <a:bodyPr anchor="t">
            <a:normAutofit fontScale="92500" lnSpcReduction="20000"/>
          </a:bodyPr>
          <a:lstStyle/>
          <a:p>
            <a:r>
              <a:rPr lang="tr-TR" dirty="0">
                <a:ea typeface="Meiryo"/>
              </a:rPr>
              <a:t>SVM + TF-IDF -&gt; </a:t>
            </a:r>
            <a:r>
              <a:rPr lang="tr-TR" dirty="0">
                <a:solidFill>
                  <a:srgbClr val="404040"/>
                </a:solidFill>
                <a:latin typeface="Meiryo"/>
                <a:ea typeface="Meiryo"/>
              </a:rPr>
              <a:t>98.1</a:t>
            </a:r>
          </a:p>
          <a:p>
            <a:r>
              <a:rPr lang="tr-TR" dirty="0">
                <a:ea typeface="+mn-lt"/>
                <a:cs typeface="+mn-lt"/>
              </a:rPr>
              <a:t>SVM + Word2Vec -&gt;</a:t>
            </a:r>
            <a:r>
              <a:rPr lang="tr-TR" dirty="0">
                <a:solidFill>
                  <a:srgbClr val="404040"/>
                </a:solidFill>
                <a:latin typeface="Meiryo"/>
                <a:ea typeface="+mn-lt"/>
                <a:cs typeface="+mn-lt"/>
              </a:rPr>
              <a:t> 70.1</a:t>
            </a:r>
          </a:p>
          <a:p>
            <a:r>
              <a:rPr lang="tr-TR" dirty="0">
                <a:ea typeface="+mn-lt"/>
                <a:cs typeface="+mn-lt"/>
              </a:rPr>
              <a:t>LSTM+ TF-IDF-&gt;</a:t>
            </a:r>
            <a:r>
              <a:rPr lang="tr-TR" dirty="0">
                <a:solidFill>
                  <a:srgbClr val="404040"/>
                </a:solidFill>
                <a:latin typeface="Meiryo"/>
                <a:ea typeface="+mn-lt"/>
                <a:cs typeface="+mn-lt"/>
              </a:rPr>
              <a:t> 92.9</a:t>
            </a:r>
          </a:p>
          <a:p>
            <a:r>
              <a:rPr lang="tr-TR" dirty="0">
                <a:ea typeface="+mn-lt"/>
                <a:cs typeface="+mn-lt"/>
              </a:rPr>
              <a:t>LSTM+ Word2Vec  -&gt;</a:t>
            </a:r>
            <a:r>
              <a:rPr lang="tr-TR" dirty="0">
                <a:solidFill>
                  <a:srgbClr val="404040"/>
                </a:solidFill>
                <a:latin typeface="Meiryo"/>
                <a:ea typeface="+mn-lt"/>
                <a:cs typeface="+mn-lt"/>
              </a:rPr>
              <a:t> 90.4</a:t>
            </a:r>
          </a:p>
          <a:p>
            <a:r>
              <a:rPr lang="tr-TR" dirty="0">
                <a:ea typeface="+mn-lt"/>
                <a:cs typeface="+mn-lt"/>
              </a:rPr>
              <a:t>KNN+ TF-IDF -&gt;</a:t>
            </a:r>
            <a:r>
              <a:rPr lang="tr-TR" dirty="0">
                <a:solidFill>
                  <a:srgbClr val="404040"/>
                </a:solidFill>
                <a:latin typeface="Meiryo"/>
                <a:ea typeface="+mn-lt"/>
                <a:cs typeface="+mn-lt"/>
              </a:rPr>
              <a:t>84.5</a:t>
            </a:r>
          </a:p>
          <a:p>
            <a:r>
              <a:rPr lang="tr-TR" dirty="0">
                <a:ea typeface="+mn-lt"/>
                <a:cs typeface="+mn-lt"/>
              </a:rPr>
              <a:t>KNN+ Word2Vec  -&gt;</a:t>
            </a:r>
            <a:r>
              <a:rPr lang="tr-TR" dirty="0">
                <a:solidFill>
                  <a:srgbClr val="404040"/>
                </a:solidFill>
                <a:latin typeface="Meiryo"/>
                <a:ea typeface="+mn-lt"/>
                <a:cs typeface="+mn-lt"/>
              </a:rPr>
              <a:t>89.6</a:t>
            </a:r>
            <a:endParaRPr lang="tr-TR" sz="1200" b="0">
              <a:solidFill>
                <a:srgbClr val="CCCCCC"/>
              </a:solidFill>
              <a:latin typeface="Consolas"/>
              <a:ea typeface="+mn-lt"/>
              <a:cs typeface="+mn-lt"/>
            </a:endParaRPr>
          </a:p>
          <a:p>
            <a:r>
              <a:rPr lang="tr-TR" dirty="0" err="1">
                <a:ea typeface="+mn-lt"/>
                <a:cs typeface="+mn-lt"/>
              </a:rPr>
              <a:t>Naive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Bayes</a:t>
            </a:r>
            <a:r>
              <a:rPr lang="tr-TR" dirty="0">
                <a:ea typeface="+mn-lt"/>
                <a:cs typeface="+mn-lt"/>
              </a:rPr>
              <a:t>+ TF-IDF -&gt;</a:t>
            </a:r>
            <a:r>
              <a:rPr lang="tr-TR" dirty="0">
                <a:solidFill>
                  <a:srgbClr val="404040"/>
                </a:solidFill>
                <a:latin typeface="Meiryo"/>
                <a:ea typeface="+mn-lt"/>
                <a:cs typeface="+mn-lt"/>
              </a:rPr>
              <a:t>90.7</a:t>
            </a:r>
            <a:endParaRPr lang="tr-TR" dirty="0">
              <a:solidFill>
                <a:srgbClr val="404040"/>
              </a:solidFill>
              <a:latin typeface="Meiryo"/>
            </a:endParaRPr>
          </a:p>
          <a:p>
            <a:r>
              <a:rPr lang="tr-TR" dirty="0" err="1">
                <a:ea typeface="+mn-lt"/>
                <a:cs typeface="+mn-lt"/>
              </a:rPr>
              <a:t>Naive</a:t>
            </a:r>
            <a:r>
              <a:rPr lang="tr-TR" dirty="0">
                <a:ea typeface="+mn-lt"/>
                <a:cs typeface="+mn-lt"/>
              </a:rPr>
              <a:t> </a:t>
            </a:r>
            <a:r>
              <a:rPr lang="tr-TR" dirty="0" err="1">
                <a:ea typeface="+mn-lt"/>
                <a:cs typeface="+mn-lt"/>
              </a:rPr>
              <a:t>Bayes</a:t>
            </a:r>
            <a:r>
              <a:rPr lang="tr-TR" dirty="0">
                <a:ea typeface="+mn-lt"/>
                <a:cs typeface="+mn-lt"/>
              </a:rPr>
              <a:t>+ Word2Vec  -&gt; Negatif değer döndüğü için çalışmadı </a:t>
            </a:r>
            <a:endParaRPr lang="tr-TR" dirty="0"/>
          </a:p>
          <a:p>
            <a:endParaRPr lang="tr-TR" dirty="0">
              <a:ea typeface="+mn-lt"/>
              <a:cs typeface="+mn-lt"/>
            </a:endParaRPr>
          </a:p>
          <a:p>
            <a:endParaRPr lang="tr-TR" dirty="0">
              <a:ea typeface="+mn-lt"/>
              <a:cs typeface="+mn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899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Belgedeki grafik ve bir kalem">
            <a:extLst>
              <a:ext uri="{FF2B5EF4-FFF2-40B4-BE49-F238E27FC236}">
                <a16:creationId xmlns:a16="http://schemas.microsoft.com/office/drawing/2014/main" id="{FEFE71C2-97C8-76A4-3979-3D909D9F82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67" r="8831" b="10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0"/>
            <a:ext cx="7765922" cy="61676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957206D4-260C-FF39-2F07-22D43D130C7C}"/>
              </a:ext>
            </a:extLst>
          </p:cNvPr>
          <p:cNvSpPr txBox="1"/>
          <p:nvPr/>
        </p:nvSpPr>
        <p:spPr>
          <a:xfrm>
            <a:off x="4794634" y="332450"/>
            <a:ext cx="6754447" cy="1471622"/>
          </a:xfrm>
          <a:prstGeom prst="rect">
            <a:avLst/>
          </a:prstGeom>
        </p:spPr>
        <p:txBody>
          <a:bodyPr rot="0" spcFirstLastPara="0" vertOverflow="overflow" horzOverflow="overflow" vert="horz" lIns="109728" tIns="109728" rIns="109728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spc="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SONUÇ 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753806"/>
            <a:ext cx="442569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0720519-48F1-F678-245F-8B13A5324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7" y="1940001"/>
            <a:ext cx="6754446" cy="3834594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500" b="0" dirty="0" err="1">
                <a:ea typeface="+mn-lt"/>
                <a:cs typeface="+mn-lt"/>
              </a:rPr>
              <a:t>Destek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Vektör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Makineleri</a:t>
            </a:r>
            <a:r>
              <a:rPr lang="en-US" sz="1500" b="0" dirty="0">
                <a:ea typeface="+mn-lt"/>
                <a:cs typeface="+mn-lt"/>
              </a:rPr>
              <a:t> (SVM) </a:t>
            </a:r>
            <a:r>
              <a:rPr lang="en-US" sz="1500" b="0" dirty="0" err="1">
                <a:ea typeface="+mn-lt"/>
                <a:cs typeface="+mn-lt"/>
              </a:rPr>
              <a:t>ve</a:t>
            </a:r>
            <a:r>
              <a:rPr lang="en-US" sz="1500" b="0" dirty="0">
                <a:ea typeface="+mn-lt"/>
                <a:cs typeface="+mn-lt"/>
              </a:rPr>
              <a:t> TF-IDF </a:t>
            </a:r>
            <a:r>
              <a:rPr lang="en-US" sz="1500" b="0" dirty="0" err="1">
                <a:ea typeface="+mn-lt"/>
                <a:cs typeface="+mn-lt"/>
              </a:rPr>
              <a:t>kombinasyonu</a:t>
            </a:r>
            <a:r>
              <a:rPr lang="en-US" sz="1500" b="0" dirty="0">
                <a:ea typeface="+mn-lt"/>
                <a:cs typeface="+mn-lt"/>
              </a:rPr>
              <a:t>, </a:t>
            </a:r>
            <a:r>
              <a:rPr lang="en-US" sz="1500" b="0" dirty="0" err="1">
                <a:ea typeface="+mn-lt"/>
                <a:cs typeface="+mn-lt"/>
              </a:rPr>
              <a:t>sahte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haber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tespitinde</a:t>
            </a:r>
            <a:r>
              <a:rPr lang="en-US" sz="1500" b="0" dirty="0">
                <a:ea typeface="+mn-lt"/>
                <a:cs typeface="+mn-lt"/>
              </a:rPr>
              <a:t>, Word2Vec'in </a:t>
            </a:r>
            <a:r>
              <a:rPr lang="en-US" sz="1500" b="0" dirty="0" err="1">
                <a:ea typeface="+mn-lt"/>
                <a:cs typeface="+mn-lt"/>
              </a:rPr>
              <a:t>belge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temsili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sırasında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yaşadığı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bilgi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kaybı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ve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SVM'nin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yoğun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vektörlerle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uyum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sorunları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nedeniyle</a:t>
            </a:r>
            <a:r>
              <a:rPr lang="en-US" sz="1500" b="0" dirty="0">
                <a:ea typeface="+mn-lt"/>
                <a:cs typeface="+mn-lt"/>
              </a:rPr>
              <a:t>, SVM </a:t>
            </a:r>
            <a:r>
              <a:rPr lang="en-US" sz="1500" b="0" dirty="0" err="1">
                <a:ea typeface="+mn-lt"/>
                <a:cs typeface="+mn-lt"/>
              </a:rPr>
              <a:t>ve</a:t>
            </a:r>
            <a:r>
              <a:rPr lang="en-US" sz="1500" b="0" dirty="0">
                <a:ea typeface="+mn-lt"/>
                <a:cs typeface="+mn-lt"/>
              </a:rPr>
              <a:t> Word2Vec </a:t>
            </a:r>
            <a:r>
              <a:rPr lang="en-US" sz="1500" b="0" dirty="0" err="1">
                <a:ea typeface="+mn-lt"/>
                <a:cs typeface="+mn-lt"/>
              </a:rPr>
              <a:t>kombinasyonuna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göre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daha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yüksek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doğruluk</a:t>
            </a:r>
            <a:r>
              <a:rPr lang="en-US" sz="1500" b="0" dirty="0">
                <a:ea typeface="+mn-lt"/>
                <a:cs typeface="+mn-lt"/>
              </a:rPr>
              <a:t> </a:t>
            </a:r>
            <a:r>
              <a:rPr lang="en-US" sz="1500" b="0" dirty="0" err="1">
                <a:ea typeface="+mn-lt"/>
                <a:cs typeface="+mn-lt"/>
              </a:rPr>
              <a:t>sağlar</a:t>
            </a:r>
            <a:r>
              <a:rPr lang="en-US" sz="1500" b="0" dirty="0">
                <a:ea typeface="+mn-lt"/>
                <a:cs typeface="+mn-lt"/>
              </a:rPr>
              <a:t>.</a:t>
            </a:r>
            <a:endParaRPr lang="tr-TR" dirty="0"/>
          </a:p>
          <a:p>
            <a:pPr>
              <a:lnSpc>
                <a:spcPct val="130000"/>
              </a:lnSpc>
            </a:pPr>
            <a:br>
              <a:rPr lang="en-US" dirty="0"/>
            </a:br>
            <a:endParaRPr lang="en-US" dirty="0"/>
          </a:p>
          <a:p>
            <a:pPr>
              <a:lnSpc>
                <a:spcPct val="130000"/>
              </a:lnSpc>
            </a:pPr>
            <a:endParaRPr lang="en-US" sz="1500" b="0" dirty="0">
              <a:ea typeface="Meiryo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99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0C38831-ABD6-5F4C-01E2-F349EF64F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63" y="863600"/>
            <a:ext cx="6007100" cy="336649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6000" b="0" cap="all" dirty="0" err="1">
                <a:solidFill>
                  <a:schemeClr val="bg1"/>
                </a:solidFill>
              </a:rPr>
              <a:t>Verİ</a:t>
            </a:r>
            <a:r>
              <a:rPr lang="en-US" sz="6000" b="0" cap="all" dirty="0">
                <a:solidFill>
                  <a:schemeClr val="bg1"/>
                </a:solidFill>
              </a:rPr>
              <a:t> </a:t>
            </a:r>
            <a:r>
              <a:rPr lang="en-US" sz="6000" b="0" cap="all" dirty="0" err="1">
                <a:solidFill>
                  <a:schemeClr val="bg1"/>
                </a:solidFill>
              </a:rPr>
              <a:t>Ön</a:t>
            </a:r>
            <a:r>
              <a:rPr lang="en-US" sz="6000" b="0" cap="all" dirty="0">
                <a:solidFill>
                  <a:schemeClr val="bg1"/>
                </a:solidFill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</a:rPr>
              <a:t>İşleme</a:t>
            </a:r>
            <a:endParaRPr lang="en-US" sz="6000" b="0" cap="all" dirty="0" err="1">
              <a:solidFill>
                <a:schemeClr val="bg1"/>
              </a:solidFill>
              <a:ea typeface="Meiryo"/>
            </a:endParaRPr>
          </a:p>
        </p:txBody>
      </p:sp>
      <p:graphicFrame>
        <p:nvGraphicFramePr>
          <p:cNvPr id="4" name="İçerik Yer Tutucusu 2">
            <a:extLst>
              <a:ext uri="{FF2B5EF4-FFF2-40B4-BE49-F238E27FC236}">
                <a16:creationId xmlns:a16="http://schemas.microsoft.com/office/drawing/2014/main" id="{91030EF0-FC8E-FCB1-1B05-A93F4141A4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4872772"/>
              </p:ext>
            </p:extLst>
          </p:nvPr>
        </p:nvGraphicFramePr>
        <p:xfrm>
          <a:off x="6098031" y="1223273"/>
          <a:ext cx="5522172" cy="4140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470038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54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56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58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60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62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EE2F350-44DD-39E1-064D-A67C35AD4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702257"/>
            <a:ext cx="9935571" cy="3426158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503020204020204" pitchFamily="34" charset="0"/>
              <a:buChar char="•"/>
            </a:pPr>
            <a:r>
              <a:rPr lang="tr-TR" dirty="0">
                <a:ea typeface="Meiryo"/>
              </a:rPr>
              <a:t>Dinlediğiniz İçin Teşekkürler.</a:t>
            </a:r>
          </a:p>
        </p:txBody>
      </p:sp>
    </p:spTree>
    <p:extLst>
      <p:ext uri="{BB962C8B-B14F-4D97-AF65-F5344CB8AC3E}">
        <p14:creationId xmlns:p14="http://schemas.microsoft.com/office/powerpoint/2010/main" val="3203844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FC05A39-A970-50AC-2349-888A7D17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3200" b="0" cap="all" dirty="0">
                <a:solidFill>
                  <a:schemeClr val="bg1"/>
                </a:solidFill>
              </a:rPr>
              <a:t>Word Cloud</a:t>
            </a:r>
            <a:br>
              <a:rPr lang="en-US" sz="3200" b="0" cap="all" dirty="0"/>
            </a:br>
            <a:r>
              <a:rPr lang="en-US" sz="3200" b="0" cap="all" dirty="0" err="1">
                <a:solidFill>
                  <a:schemeClr val="bg1"/>
                </a:solidFill>
              </a:rPr>
              <a:t>doğru</a:t>
            </a:r>
            <a:r>
              <a:rPr lang="en-US" sz="3200" b="0" cap="all" dirty="0">
                <a:solidFill>
                  <a:schemeClr val="bg1"/>
                </a:solidFill>
              </a:rPr>
              <a:t> </a:t>
            </a:r>
            <a:r>
              <a:rPr lang="en-US" sz="3200" b="0" cap="all" dirty="0" err="1">
                <a:solidFill>
                  <a:schemeClr val="bg1"/>
                </a:solidFill>
              </a:rPr>
              <a:t>haber</a:t>
            </a:r>
            <a:endParaRPr lang="en-US" sz="3200" b="0" cap="all" dirty="0" err="1">
              <a:solidFill>
                <a:schemeClr val="bg1"/>
              </a:solidFill>
              <a:ea typeface="Meiryo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metin, yazı tipi, ekran görüntüsü, grafik tasarım içeren bir resim&#10;&#10;Açıklama otomatik olarak oluşturuldu">
            <a:extLst>
              <a:ext uri="{FF2B5EF4-FFF2-40B4-BE49-F238E27FC236}">
                <a16:creationId xmlns:a16="http://schemas.microsoft.com/office/drawing/2014/main" id="{DEEFBFD3-5264-5170-2C5D-56D220B02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2285" y="1257567"/>
            <a:ext cx="6236248" cy="4692776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06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FC05A39-A970-50AC-2349-888A7D17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3200" b="0" cap="all" dirty="0">
                <a:solidFill>
                  <a:schemeClr val="bg1"/>
                </a:solidFill>
              </a:rPr>
              <a:t>Word Cloud</a:t>
            </a:r>
            <a:br>
              <a:rPr lang="en-US" sz="3200" b="0" cap="all" dirty="0"/>
            </a:br>
            <a:r>
              <a:rPr lang="en-US" sz="3200" b="0" cap="all" dirty="0" err="1">
                <a:solidFill>
                  <a:schemeClr val="bg1"/>
                </a:solidFill>
              </a:rPr>
              <a:t>sahte</a:t>
            </a:r>
            <a:r>
              <a:rPr lang="en-US" sz="3200" b="0" cap="all" dirty="0">
                <a:solidFill>
                  <a:schemeClr val="bg1"/>
                </a:solidFill>
              </a:rPr>
              <a:t> </a:t>
            </a:r>
            <a:r>
              <a:rPr lang="en-US" sz="3200" b="0" cap="all" dirty="0" err="1">
                <a:solidFill>
                  <a:schemeClr val="bg1"/>
                </a:solidFill>
              </a:rPr>
              <a:t>haber</a:t>
            </a:r>
            <a:endParaRPr lang="en-US" sz="3200" b="0" cap="all" dirty="0" err="1">
              <a:solidFill>
                <a:schemeClr val="bg1"/>
              </a:solidFill>
              <a:ea typeface="Meiryo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5" descr="metin, yazı tipi, ekran görüntüsü, poster içeren bir resim&#10;&#10;Açıklama otomatik olarak oluşturuldu">
            <a:extLst>
              <a:ext uri="{FF2B5EF4-FFF2-40B4-BE49-F238E27FC236}">
                <a16:creationId xmlns:a16="http://schemas.microsoft.com/office/drawing/2014/main" id="{5F13BADE-3A50-241F-3DF1-64B3E4ADD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2285" y="1257567"/>
            <a:ext cx="6236248" cy="4692776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805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aşlık 4">
            <a:extLst>
              <a:ext uri="{FF2B5EF4-FFF2-40B4-BE49-F238E27FC236}">
                <a16:creationId xmlns:a16="http://schemas.microsoft.com/office/drawing/2014/main" id="{7406CAD4-A808-0FE0-66E6-DF426656C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/>
            <a:r>
              <a:rPr lang="en-US" sz="3600" b="0" cap="all" dirty="0" err="1">
                <a:solidFill>
                  <a:schemeClr val="bg1"/>
                </a:solidFill>
              </a:rPr>
              <a:t>Verİ</a:t>
            </a:r>
            <a:r>
              <a:rPr lang="en-US" sz="3600" b="0" cap="all" dirty="0">
                <a:solidFill>
                  <a:schemeClr val="bg1"/>
                </a:solidFill>
              </a:rPr>
              <a:t> </a:t>
            </a:r>
            <a:r>
              <a:rPr lang="en-US" sz="3600" b="0" cap="all" dirty="0" err="1">
                <a:solidFill>
                  <a:schemeClr val="bg1"/>
                </a:solidFill>
              </a:rPr>
              <a:t>Setİnİ</a:t>
            </a:r>
            <a:r>
              <a:rPr lang="en-US" sz="3600" b="0" cap="all" dirty="0">
                <a:solidFill>
                  <a:schemeClr val="bg1"/>
                </a:solidFill>
              </a:rPr>
              <a:t> </a:t>
            </a:r>
            <a:r>
              <a:rPr lang="en-US" sz="3600" b="0" cap="all" dirty="0" err="1">
                <a:solidFill>
                  <a:schemeClr val="bg1"/>
                </a:solidFill>
              </a:rPr>
              <a:t>DÜzenleme</a:t>
            </a:r>
            <a:endParaRPr lang="en-US" sz="3600" b="0" cap="all" dirty="0" err="1">
              <a:solidFill>
                <a:schemeClr val="bg1"/>
              </a:solidFill>
              <a:ea typeface="Meiry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sim 1" descr="metin, ekran görüntüsü, ekran, görüntüleme, yazılım içeren bir resim&#10;&#10;Açıklama otomatik olarak oluşturuldu">
            <a:extLst>
              <a:ext uri="{FF2B5EF4-FFF2-40B4-BE49-F238E27FC236}">
                <a16:creationId xmlns:a16="http://schemas.microsoft.com/office/drawing/2014/main" id="{253BCE10-05EA-26D5-02AF-67BB159A2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285" y="1756467"/>
            <a:ext cx="6236248" cy="369497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656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58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9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ectangle 16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metin, ekran görüntüsü, yazılım, ekran, görüntüleme içeren bir resim">
            <a:extLst>
              <a:ext uri="{FF2B5EF4-FFF2-40B4-BE49-F238E27FC236}">
                <a16:creationId xmlns:a16="http://schemas.microsoft.com/office/drawing/2014/main" id="{43145516-3A08-0D36-A634-3EDF7518E6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3692"/>
          <a:stretch/>
        </p:blipFill>
        <p:spPr>
          <a:xfrm>
            <a:off x="20" y="1074544"/>
            <a:ext cx="7573364" cy="5069861"/>
          </a:xfrm>
          <a:prstGeom prst="rect">
            <a:avLst/>
          </a:prstGeom>
        </p:spPr>
      </p:pic>
      <p:sp>
        <p:nvSpPr>
          <p:cNvPr id="61" name="Rectangle 18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20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8751509-891C-AD6F-5FDA-5C260B6D2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 dirty="0" err="1">
                <a:solidFill>
                  <a:schemeClr val="bg1"/>
                </a:solidFill>
                <a:ea typeface="Meiryo"/>
              </a:rPr>
              <a:t>Noktalama</a:t>
            </a:r>
            <a:r>
              <a:rPr lang="en-US" b="0" cap="all" dirty="0">
                <a:solidFill>
                  <a:schemeClr val="bg1"/>
                </a:solidFill>
                <a:ea typeface="Meiryo"/>
              </a:rPr>
              <a:t> </a:t>
            </a:r>
            <a:br>
              <a:rPr lang="en-US" b="0" cap="all" dirty="0">
                <a:solidFill>
                  <a:schemeClr val="bg1"/>
                </a:solidFill>
                <a:ea typeface="Meiryo"/>
              </a:rPr>
            </a:br>
            <a:r>
              <a:rPr lang="en-US" b="0" cap="all" dirty="0" err="1">
                <a:solidFill>
                  <a:schemeClr val="bg1"/>
                </a:solidFill>
                <a:ea typeface="Meiryo"/>
              </a:rPr>
              <a:t>İşaretİ</a:t>
            </a:r>
          </a:p>
        </p:txBody>
      </p:sp>
      <p:sp>
        <p:nvSpPr>
          <p:cNvPr id="63" name="Rectangle 22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7534656" cy="73455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24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26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50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31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47" name="Rectangle 35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3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İçerik Yer Tutucusu 19" descr="metin, ekran görüntüsü, yazı tipi içeren bir resim&#10;&#10;Açıklama otomatik olarak oluşturuldu">
            <a:extLst>
              <a:ext uri="{FF2B5EF4-FFF2-40B4-BE49-F238E27FC236}">
                <a16:creationId xmlns:a16="http://schemas.microsoft.com/office/drawing/2014/main" id="{6727C95C-38BA-4CC2-3265-666BDEAF28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75" r="45654" b="-1"/>
          <a:stretch/>
        </p:blipFill>
        <p:spPr>
          <a:xfrm>
            <a:off x="20" y="1074544"/>
            <a:ext cx="7573364" cy="5069861"/>
          </a:xfrm>
          <a:prstGeom prst="rect">
            <a:avLst/>
          </a:prstGeom>
        </p:spPr>
      </p:pic>
      <p:sp>
        <p:nvSpPr>
          <p:cNvPr id="52" name="Rectangle 41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43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00D0243-EC6D-82DB-1F80-B9CFDF72D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2800" b="0" cap="all">
                <a:solidFill>
                  <a:schemeClr val="bg1"/>
                </a:solidFill>
              </a:rPr>
              <a:t>BÜYÜK KÜÇÜK HARF DÜZENLEME</a:t>
            </a:r>
          </a:p>
          <a:p>
            <a:pPr>
              <a:lnSpc>
                <a:spcPct val="125000"/>
              </a:lnSpc>
            </a:pPr>
            <a:endParaRPr lang="en-US" sz="2800" b="0" cap="all">
              <a:solidFill>
                <a:schemeClr val="bg1"/>
              </a:solidFill>
            </a:endParaRPr>
          </a:p>
        </p:txBody>
      </p:sp>
      <p:sp>
        <p:nvSpPr>
          <p:cNvPr id="54" name="Rectangle 45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7534656" cy="73455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47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46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B9EA223-D676-C19B-D041-AC4763E02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StopWords 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 descr="metin, ekran görüntüsü, ekran, görüntüleme, yazılım içeren bir resim&#10;&#10;Açıklama otomatik olarak oluşturuldu">
            <a:extLst>
              <a:ext uri="{FF2B5EF4-FFF2-40B4-BE49-F238E27FC236}">
                <a16:creationId xmlns:a16="http://schemas.microsoft.com/office/drawing/2014/main" id="{0C217636-AEF3-4D72-88A5-0DADC308FC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2285" y="1927963"/>
            <a:ext cx="6236248" cy="335198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88109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DarkSeedRightStep">
      <a:dk1>
        <a:srgbClr val="000000"/>
      </a:dk1>
      <a:lt1>
        <a:srgbClr val="FFFFFF"/>
      </a:lt1>
      <a:dk2>
        <a:srgbClr val="1C2831"/>
      </a:dk2>
      <a:lt2>
        <a:srgbClr val="F3F2F0"/>
      </a:lt2>
      <a:accent1>
        <a:srgbClr val="4D8FC3"/>
      </a:accent1>
      <a:accent2>
        <a:srgbClr val="3C4EB2"/>
      </a:accent2>
      <a:accent3>
        <a:srgbClr val="6D4DC3"/>
      </a:accent3>
      <a:accent4>
        <a:srgbClr val="8C3BB1"/>
      </a:accent4>
      <a:accent5>
        <a:srgbClr val="C34DB7"/>
      </a:accent5>
      <a:accent6>
        <a:srgbClr val="B13B74"/>
      </a:accent6>
      <a:hlink>
        <a:srgbClr val="3B9E34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324</Words>
  <Application>Microsoft Office PowerPoint</Application>
  <PresentationFormat>Geniş ekran</PresentationFormat>
  <Paragraphs>65</Paragraphs>
  <Slides>30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30</vt:i4>
      </vt:variant>
    </vt:vector>
  </HeadingPairs>
  <TitlesOfParts>
    <vt:vector size="36" baseType="lpstr">
      <vt:lpstr>Meiryo</vt:lpstr>
      <vt:lpstr>Arial</vt:lpstr>
      <vt:lpstr>Calibri</vt:lpstr>
      <vt:lpstr>Consolas</vt:lpstr>
      <vt:lpstr>Corbel</vt:lpstr>
      <vt:lpstr>ShojiVTI</vt:lpstr>
      <vt:lpstr>Sahte Haberciliğin Tespiti</vt:lpstr>
      <vt:lpstr>PROJENİN  YAPIM  AŞAMALARI</vt:lpstr>
      <vt:lpstr>Verİ Ön İşleme</vt:lpstr>
      <vt:lpstr>Word Cloud doğru haber</vt:lpstr>
      <vt:lpstr>Word Cloud sahte haber</vt:lpstr>
      <vt:lpstr>Verİ Setİnİ DÜzenleme</vt:lpstr>
      <vt:lpstr>Noktalama  İşaretİ</vt:lpstr>
      <vt:lpstr>BÜYÜK KÜÇÜK HARF DÜZENLEME </vt:lpstr>
      <vt:lpstr>StopWords </vt:lpstr>
      <vt:lpstr>stemming</vt:lpstr>
      <vt:lpstr>Gİrdİ Verİlerİnİ Model İçİn optİmum hale getİrme</vt:lpstr>
      <vt:lpstr>Word2Vec</vt:lpstr>
      <vt:lpstr>TF-IDF</vt:lpstr>
      <vt:lpstr>Model Olusturma</vt:lpstr>
      <vt:lpstr>LSTM(Long-short Term Memory)</vt:lpstr>
      <vt:lpstr>PowerPoint Sunusu</vt:lpstr>
      <vt:lpstr>Forget Gate</vt:lpstr>
      <vt:lpstr>İnput Gate</vt:lpstr>
      <vt:lpstr>Cell State</vt:lpstr>
      <vt:lpstr>Output Gate</vt:lpstr>
      <vt:lpstr>SVM</vt:lpstr>
      <vt:lpstr>PowerPoint Sunusu</vt:lpstr>
      <vt:lpstr>PowerPoint Sunusu</vt:lpstr>
      <vt:lpstr>PowerPoint Sunusu</vt:lpstr>
      <vt:lpstr>PERFORMANS METRIKLERI</vt:lpstr>
      <vt:lpstr>PowerPoint Sunusu</vt:lpstr>
      <vt:lpstr>PowerPoint Sunusu</vt:lpstr>
      <vt:lpstr>Doğruluk Değerleri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/>
  <cp:lastModifiedBy>Kaan Solmaz</cp:lastModifiedBy>
  <cp:revision>600</cp:revision>
  <dcterms:created xsi:type="dcterms:W3CDTF">2024-05-20T18:03:40Z</dcterms:created>
  <dcterms:modified xsi:type="dcterms:W3CDTF">2024-06-21T00:58:13Z</dcterms:modified>
</cp:coreProperties>
</file>

<file path=docProps/thumbnail.jpeg>
</file>